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80" autoAdjust="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86653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Структура и функции родительского комитета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Подготовила: Журавлева Татьяна Владимировна, воспитатель МБОУ «Средняя общеобразовательная школа- интернат»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952854"/>
            <a:ext cx="3822700" cy="2900155"/>
          </a:xfrm>
        </p:spPr>
      </p:pic>
    </p:spTree>
    <p:extLst>
      <p:ext uri="{BB962C8B-B14F-4D97-AF65-F5344CB8AC3E}">
        <p14:creationId xmlns:p14="http://schemas.microsoft.com/office/powerpoint/2010/main" val="370000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395536" y="3581400"/>
            <a:ext cx="3871664" cy="2871936"/>
          </a:xfrm>
        </p:spPr>
        <p:txBody>
          <a:bodyPr>
            <a:normAutofit fontScale="92500" lnSpcReduction="20000"/>
          </a:bodyPr>
          <a:lstStyle/>
          <a:p>
            <a:r>
              <a:rPr lang="ru-RU" sz="2400" u="sng" dirty="0" smtClean="0">
                <a:solidFill>
                  <a:srgbClr val="FF0000"/>
                </a:solidFill>
              </a:rPr>
              <a:t>Задачи родительского комитета: </a:t>
            </a:r>
          </a:p>
          <a:p>
            <a:r>
              <a:rPr lang="ru-RU" sz="2400" dirty="0" smtClean="0"/>
              <a:t>Сплотить коллектив родителей , сделать взаимосвязанную работу между родителями и учителем. Привлечь родителей к воспитательной работе.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764704"/>
            <a:ext cx="4015680" cy="2774024"/>
          </a:xfrm>
        </p:spPr>
        <p:txBody>
          <a:bodyPr/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Цель родительского комитета: </a:t>
            </a:r>
            <a:br>
              <a:rPr lang="ru-RU" sz="2400" b="1" u="sng" dirty="0" smtClean="0">
                <a:solidFill>
                  <a:srgbClr val="FF0000"/>
                </a:solidFill>
              </a:rPr>
            </a:br>
            <a:r>
              <a:rPr lang="ru-RU" sz="2400" dirty="0" smtClean="0"/>
              <a:t>Создание условия для продуктивной, совместной работы школы с родителями для улучшения качества воспитательной работы в школе.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988840"/>
            <a:ext cx="4392488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374280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u="sng" dirty="0" smtClean="0">
                <a:solidFill>
                  <a:srgbClr val="FF0000"/>
                </a:solidFill>
              </a:rPr>
              <a:t>Председатель:  </a:t>
            </a:r>
          </a:p>
          <a:p>
            <a:pPr marL="0" indent="0">
              <a:buNone/>
            </a:pPr>
            <a:r>
              <a:rPr lang="ru-RU" dirty="0" smtClean="0"/>
              <a:t>ведет заседания РК, составляет план работы, посещает заседания комиссий РК.</a:t>
            </a:r>
          </a:p>
          <a:p>
            <a:pPr marL="0" indent="0">
              <a:buNone/>
            </a:pPr>
            <a:r>
              <a:rPr lang="ru-RU" u="sng" dirty="0" smtClean="0">
                <a:solidFill>
                  <a:srgbClr val="FF0000"/>
                </a:solidFill>
              </a:rPr>
              <a:t>Заместитель председателя РК:</a:t>
            </a:r>
          </a:p>
          <a:p>
            <a:pPr marL="0" indent="0">
              <a:buNone/>
            </a:pPr>
            <a:r>
              <a:rPr lang="ru-RU" dirty="0" smtClean="0"/>
              <a:t>Исполняет функции председателя в случае его отсутствия. </a:t>
            </a:r>
          </a:p>
          <a:p>
            <a:pPr marL="0" indent="0">
              <a:buNone/>
            </a:pPr>
            <a:r>
              <a:rPr lang="ru-RU" u="sng" dirty="0" smtClean="0">
                <a:solidFill>
                  <a:srgbClr val="FF0000"/>
                </a:solidFill>
              </a:rPr>
              <a:t>Секретарь:</a:t>
            </a:r>
          </a:p>
          <a:p>
            <a:pPr marL="0" indent="0">
              <a:buNone/>
            </a:pPr>
            <a:r>
              <a:rPr lang="ru-RU" dirty="0" smtClean="0"/>
              <a:t>Ведет документацию.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Родительский комитет состоит: 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7619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93854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Родительский комитет класса ведет работу по следующим направлениям  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2276872"/>
            <a:ext cx="4175319" cy="3849608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AutoNum type="arabicPeriod"/>
            </a:pPr>
            <a:r>
              <a:rPr lang="ru-RU" dirty="0" smtClean="0"/>
              <a:t>Санитарно – оздоровительное направление;</a:t>
            </a:r>
          </a:p>
          <a:p>
            <a:pPr marL="457200" indent="-457200">
              <a:buAutoNum type="arabicPeriod"/>
            </a:pPr>
            <a:r>
              <a:rPr lang="ru-RU" dirty="0" smtClean="0"/>
              <a:t>Культурно – массовые направление;</a:t>
            </a:r>
          </a:p>
          <a:p>
            <a:pPr marL="457200" indent="-457200">
              <a:buAutoNum type="arabicPeriod"/>
            </a:pPr>
            <a:r>
              <a:rPr lang="ru-RU" dirty="0" smtClean="0"/>
              <a:t>Финансово – хозяйственное направление; </a:t>
            </a:r>
          </a:p>
          <a:p>
            <a:pPr marL="457200" indent="-457200">
              <a:buAutoNum type="arabicPeriod"/>
            </a:pPr>
            <a:r>
              <a:rPr lang="ru-RU" dirty="0" smtClean="0"/>
              <a:t>Социального – психологическое направление; </a:t>
            </a:r>
          </a:p>
          <a:p>
            <a:pPr marL="457200" indent="-457200">
              <a:buAutoNum type="arabicPeriod"/>
            </a:pPr>
            <a:r>
              <a:rPr lang="ru-RU" dirty="0" smtClean="0"/>
              <a:t>Учебное направление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492896"/>
            <a:ext cx="3816424" cy="3384376"/>
          </a:xfrm>
        </p:spPr>
      </p:pic>
    </p:spTree>
    <p:extLst>
      <p:ext uri="{BB962C8B-B14F-4D97-AF65-F5344CB8AC3E}">
        <p14:creationId xmlns:p14="http://schemas.microsoft.com/office/powerpoint/2010/main" val="21036962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65051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Санитарно – оздоровительное направление 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Организация питания учащихся;</a:t>
            </a:r>
          </a:p>
          <a:p>
            <a:pPr marL="0" indent="0">
              <a:buNone/>
            </a:pPr>
            <a:r>
              <a:rPr lang="ru-RU" dirty="0" smtClean="0"/>
              <a:t>Соблюдение санитарного состояния классов;</a:t>
            </a:r>
          </a:p>
          <a:p>
            <a:pPr marL="0" indent="0">
              <a:buNone/>
            </a:pPr>
            <a:r>
              <a:rPr lang="ru-RU" dirty="0" smtClean="0"/>
              <a:t>Профилактика вредных привычек;</a:t>
            </a:r>
          </a:p>
          <a:p>
            <a:pPr marL="0" indent="0">
              <a:buNone/>
            </a:pPr>
            <a:r>
              <a:rPr lang="ru-RU" dirty="0" smtClean="0"/>
              <a:t>Организация и проведение «субботников»;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716016" y="2708920"/>
            <a:ext cx="3822192" cy="344728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Контроль за внешним видом учащихся;</a:t>
            </a:r>
          </a:p>
          <a:p>
            <a:pPr marL="0" indent="0">
              <a:buNone/>
            </a:pPr>
            <a:r>
              <a:rPr lang="ru-RU" dirty="0" smtClean="0"/>
              <a:t>Медицинское обслуживание;</a:t>
            </a:r>
          </a:p>
          <a:p>
            <a:pPr marL="0" indent="0">
              <a:buNone/>
            </a:pPr>
            <a:r>
              <a:rPr lang="ru-RU" dirty="0" smtClean="0"/>
              <a:t>Мероприятия по формированию здорового образа жизни школьников.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20371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Культурно – массовое направление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Совместное планирование, организация и проведение школьных праздников, спортивных мероприятий;</a:t>
            </a:r>
          </a:p>
          <a:p>
            <a:pPr marL="0" indent="0">
              <a:buNone/>
            </a:pPr>
            <a:r>
              <a:rPr lang="ru-RU" dirty="0" smtClean="0"/>
              <a:t>Экскурсии, походы, поездки. 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3127703"/>
            <a:ext cx="3822700" cy="2550457"/>
          </a:xfrm>
        </p:spPr>
      </p:pic>
    </p:spTree>
    <p:extLst>
      <p:ext uri="{BB962C8B-B14F-4D97-AF65-F5344CB8AC3E}">
        <p14:creationId xmlns:p14="http://schemas.microsoft.com/office/powerpoint/2010/main" val="25671133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76672"/>
            <a:ext cx="8280920" cy="5688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03681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 smtClean="0"/>
              <a:t>Спасибо за внимание!</a:t>
            </a: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80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79</TotalTime>
  <Words>177</Words>
  <Application>Microsoft Office PowerPoint</Application>
  <PresentationFormat>Экран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Структура и функции родительского комитета </vt:lpstr>
      <vt:lpstr>Цель родительского комитета:  Создание условия для продуктивной, совместной работы школы с родителями для улучшения качества воспитательной работы в школе.</vt:lpstr>
      <vt:lpstr>Родительский комитет состоит: </vt:lpstr>
      <vt:lpstr>Родительский комитет класса ведет работу по следующим направлениям  </vt:lpstr>
      <vt:lpstr>Санитарно – оздоровительное направление </vt:lpstr>
      <vt:lpstr>Культурно – массовое направление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Структура и функции родительского комитета </dc:title>
  <dc:creator>Пользователь</dc:creator>
  <cp:lastModifiedBy>Пользователь</cp:lastModifiedBy>
  <cp:revision>8</cp:revision>
  <dcterms:created xsi:type="dcterms:W3CDTF">2022-04-05T08:06:52Z</dcterms:created>
  <dcterms:modified xsi:type="dcterms:W3CDTF">2022-04-05T09:37:17Z</dcterms:modified>
</cp:coreProperties>
</file>