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.10703" units="1/cm"/>
          <inkml:channelProperty channel="Y" name="resolution" value="32.14286" units="1/cm"/>
          <inkml:channelProperty channel="T" name="resolution" value="1" units="1/dev"/>
        </inkml:channelProperties>
      </inkml:inkSource>
      <inkml:timestamp xml:id="ts0" timeString="2023-01-17T12:19:19.574"/>
    </inkml:context>
    <inkml:brush xml:id="br0">
      <inkml:brushProperty name="width" value="0.21167" units="cm"/>
      <inkml:brushProperty name="height" value="0.211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1CB2EA8F-885B-4797-8D17-ABF900BFE74A}" emma:medium="tactile" emma:mode="ink">
          <msink:context xmlns:msink="http://schemas.microsoft.com/ink/2010/main" type="writingRegion" rotatedBoundingBox="13000,3094 27570,3094 27570,12307 13000,12307"/>
        </emma:interpretation>
      </emma:emma>
    </inkml:annotationXML>
    <inkml:traceGroup>
      <inkml:annotationXML>
        <emma:emma xmlns:emma="http://www.w3.org/2003/04/emma" version="1.0">
          <emma:interpretation id="{9EFEC1D8-2477-4919-AF45-F72595DF5E30}" emma:medium="tactile" emma:mode="ink">
            <msink:context xmlns:msink="http://schemas.microsoft.com/ink/2010/main" type="paragraph" rotatedBoundingBox="13000,3094 27570,3094 27570,12307 13000,1230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0B9233A-111F-4562-9D32-F323FFA35C43}" emma:medium="tactile" emma:mode="ink">
              <msink:context xmlns:msink="http://schemas.microsoft.com/ink/2010/main" type="line" rotatedBoundingBox="13000,3094 27570,3094 27570,12307 13000,12307"/>
            </emma:interpretation>
          </emma:emma>
        </inkml:annotationXML>
        <inkml:traceGroup>
          <inkml:annotationXML>
            <emma:emma xmlns:emma="http://www.w3.org/2003/04/emma" version="1.0">
              <emma:interpretation id="{F0DAE60C-E479-4B55-B8A8-247E37188C38}" emma:medium="tactile" emma:mode="ink">
                <msink:context xmlns:msink="http://schemas.microsoft.com/ink/2010/main" type="inkWord" rotatedBoundingBox="13000,3094 27570,3094 27570,12307 13000,12307"/>
              </emma:interpretation>
            </emma:emma>
          </inkml:annotationXML>
          <inkml:trace contextRef="#ctx0" brushRef="#br0">0 9225 0,'23'0'172,"-23"-23"-172,0 0 16,23 23-16,-23-23 0,23 0 15,-23 0 1,23 0-16,-23 0 0,23 23 16,-23-24-16,23 24 0,-23-23 0,0 0 15,0 0-15,23 23 0,1 0 0,-24-23 16,0 0-16,23 23 0,-23-23 0,0 0 15,23 23-15,-23-23 0,0 0 0,0 0 16,23 23-16,0-24 0,-23 1 0,23 0 16,-23 0-16,23 23 15,-23-23-15,0 0 0,23 23 0,-23-23 0,0 0 16,23 0-16,-23 0 16,23 0-16,-23-1 0,23 24 0,-23-23 15,24 23-15,-24-23 0,0 0 16,23 23-16,-23-23 0,0 0 15,23 23-15,-23-23 16,23 23-16,-23-23 0,23 0 16,-23 0-16,23 23 0,-23-23 15,23 23-15,-23-24 0,23 1 16,-23 0-16,23 23 0,-23-23 0,23 0 16,-23 0-16,23 23 15,-23-23-15,24 23 0,-24-23 0,23 23 16,-23-23-16,23 23 0,-23-23 0,23 23 0,-23-23 15,23 23-15,-23-24 0,23 24 16,-23-23-16,23 23 0,0 0 0,-23-23 16,23 23-16,-23-23 0,23 23 0,0 0 15,-23-23-15,24 23 0,-24-23 16,23 23-16,-23-23 0,23 23 0,0 0 0,-23-23 16,23 23-16,0-23 0,0 23 0,-23-23 15,23 23-15,0 0 0,-23-23 0,23 23 0,0 0 16,-23-24-16,24 24 0,-24-23 0,23 23 0,0 0 0,-23-23 15,23 23-15,0 0 0,-23-23 0,23 0 0,0 23 0,0 0 16,0-23-16,-23 0 0,23 23 0,0 0 0,1-23 16,-1 23-16,0 0 0,0-23 0,0 0 15,0 23-15,0-23 0,0 23 0,-23-24 0,23 24 0,0 0 16,-23-23-16,23 23 0,1 0 0,-1-23 0,0 23 16,0 0-16,0-23 0,0 23 0,0-23 15,0 23-15,0 0 0,-23-23 0,23 23 0,0 0 0,-23-23 16,24 23-16,-1 0 0,0 0 0,0 0 0,0-23 15,0 23-15,0 0 0,0 0 0,-23-23 0,23 23 16,0 0-16,0 0 0,-23-23 0,24 23 0,-1 0 0,0 0 0,0 0 16,-23-23-16,23 23 0,0 0 0,0 0 0,0-24 15,0 24-15,0 0 0,0 0 0,1-23 0,-1 23 0,0 0 16,-23-23-16,23 23 0,0-23 0,0 23 0,0 0 0,0 0 16,-23-23-16,23 23 0,0 0 0,0 0 0,1 0 0,-1-23 0,0 23 15,0 0-15,0 0 0,0-23 0,0 23 0,0 0 0,0 0 16,0-23-16,0 23 0,1 0 0,-1 0 0,0 0 0,0 0 0,0-23 15,0 23-15,0 0 0,0 0 0,0 0 0,0-23 0,0 23 0,1 0 16,-1 0-16,0 0 0,0 0 0,0-23 0,0 23 0,0 0 0,0 0 0,0 0 16,0-24-16,0 24 0,1 0 0,-1 0 0,-23-23 0,23 23 0,0 0 0,0 0 15,0 0-15,0-23 0,0 23 0,0 0 0,0 0 0,0 0 0,1 0 16,-1-23-16,0 23 0,0 0 0,0 0 0,0 0 0,0 0 0,0 0 0,0 0 16,0 0-16,0 0 0,1 0 0,-1 0 0,0 0 0,0 0 0,0 0 15,0 0-15,0-23 0,0 23 0,0 0 0,0 0 0,0 0 0,1 0 0,-1 0 16,0 0-16,0 0 0,0 0 0,0 0 0,0 0 0,0 0 0,0 0 15,0 0-15,0 0 0,1 0 0,-1 0 0,0 0 0,0 0 0,0 0 16,0 0-16,0 0 0,0-23 0,0 23 0,0 0 0,0 0 0,1 0 16,-1 0-16,0 0 0,0 0 0,0 0 0,0 0 0,0 0 0,0 0 0,0 0 15,0 0-15,0 0 0,1 0 0,-1 0 0,0 0 0,0 0 0,0-23 0,0 23 16,0 0-16,0 0 0,0 0 0,0 0 0,0 0 0,1 0 0,-1 0 0,0 0 16,0 0-16,0 0 0,0 0 0,0 0 0,0 0 0,0 0 0,0-23 15,0 23-15,1 0 0,-1 0 0,23 0 0,-23 0 0,0 0 0,0 0 0,0 0 0,0 0 16,23 0-16,-22 0 0,-1 0 0,0-23 0,23 23 0,-23 0 0,0 0 15,0 0-15,0 0 0,0 0 0,24 0 0,-24 0 0,0 0 0,0 0 0,0 0 16,0 0-16,0-23 0,0 23 0,0 0 0,0 0 0,24 0 0,-24 0 0,0 0 16,0 0-16,0 0 0,23 0 0,-23 0 0,0 0 0,0 0 0,0-23 0,1 23 15,22 0-15,-23 0 0,0 0 0,0 0 0,0 0 0,23 0 0,-23-24 16,0 24-16,1 0 0,-1 0 0,23 0 0,-23 0 0,0 0 0,23 0 0,-23-23 16,0 23-16,0 0 0,24 0 0,-24 0 0,0-23 0,23 23 0,-23 0 0,23 0 15,-23 0-15,0 0 0,1-23 0,-1 23 0,23 0 0,-23 0 0,23 0 0,-23 0 16,0-23-16,0 23 0,24 0 0,-24 0 0,0 0 0,0 0 0,0-23 0,0 23 15,23 0-15,-23 0 0,0 0 0,0-23 0,1 23 0,-1 0 0,23 0 16,-23 0-16,0 0 0,0 0 0,0 0 0,0 0 0,23 0 0,-22-23 0,-1 23 16,0 0-16,0 0 0,0 0 0,0 0 0,0 0 0,0 0 0,0 0 0,0 0 15,0-23-15,1 23 0,-1 0 0,0 0 0,0 0 0,0 0 0,23 0 0,-23 0 16,0 0-16,0-23 0,0 23 0,1 0 0,-1 0 0,0 0 0,0 0 0,0-23 16,0 23-16,0 0 0,0 0 0,0 0 0,0 0 0,0 0 0,1 0 15,-1-24-15,0 24 0,0 0 0,0 0 0,0 0 0,0 0 0,0 0 0,0 0 0,0-23 16,0 23-16,1 0 0,-1-23 0,0 23 0,0 0 0,0 0 0,0 0 15,0 0-15,0 0 0,0-23 0,0 23 0,0 0 0,1 0 0,-1-23 0,0 23 16,0 0-16,0 0 0,0 0 0,0 0 0,0-23 0,0 23 0,0 0 0,0 0 16,1 0-16,-1-23 0,0 23 0,0 0 0,0 0 0,0 0 0,0-23 0,0 23 15,0 0-15,0 0 0,0-23 0,1 23 0,-1 0 0,0 0 0,0 0 16,0-23-16,0 23 0,0 0 0,0 0 0,0-23 0,0 23 0,0 0 0,1-24 16,-1 24-16,0 0 0,0 0 0,0-23 0,0 23 0,0 0 0,0-23 0,0 23 15,0 0-15,0-23 0,1 23 0,-1 0 0,0-23 0,0 23 0,0 0 0,0 0 16,0-23-16,0 23 0,0-23 0,0 23 0,0 0 0,1-23 0,-1 23 0,0 0 15,0-23-15,0 23 0,23 0 0,-23-23 0,0 23 0,0-23 0,0 23 16,24-24-16,-24 24 0,0 0 0,23-23 0,-23 0 0,0 23 0,23-23 0,-23 23 16,1 0-16,22-23 0,-23 0 0,0 23 0,0-23 0,23 23 0,-23-23 0,23 0 15,-22 0-15,-1 23 0,23-23 0,-23 23 0,0-24 0,0 1 0,23 23 0,-23-23 16,0 23-16,1-23 0,22 23 0,-23-23 0,0 0 0,23 23 0,-23-23 0,0 23 16,0-23-16,24 23 0,-24-23 0,0 23 0,0-23 0,0 23 0,0-23 0,0 23 15,23-24-15,-23 1 0,0 0 0,1 23 0,-1-23 0,0 23 0,23-23 16,-23 0-16,0 23 0,0-23 0,0 0 0,0 23 0,0-23 0,24 0 0,-24 0 15,0 23-15,0-24 0,0 24 0,0-23 0,0 0 0,0 23 0,0-23 0,0 0 16,24 23-16,-24-23 0,0 0 0,0 0 0,0 0 0,0 23 0,0-23 0,0 0 16,0 23-16,0-24 0,1 1 0,-1 0 0,0 0 0,0 23 0,0-23 0,0 0 15,0 0-15,0 0 0,0 23 0,0-23 0,0 0 0,1 0 0,-1 23 16,0-24-16,0 1 0,0 23 0,0-23 0,0 0 0,0 0 0,0 23 0,-23-23 16,23 0-16,0 0 0,1 0 0,-1 0 0,-23 0 0,23-1 0,-23 1 0,23 0 15,0 23-15,0-23 0,0 0 0,0 0 0,-23 0 0,23 0 0,0 0 0,-23 0 16,23 0-16,1-1 0,-1 1 0,-23 0 0,23 0 0,-23 0 0,23 0 0,0 0 15,-23 0-15,23 0 0,-23 0 0,23 0 0,-23-1 0,23 1 0,0 0 0,-23 0 16,23 0-16,0 0 0,-23 0 0,24 0 0,-24 0 0,23 0 0,0 0 16,-23-1-16,23 1 0,-23-23 0,23 23 0,-23 0 0,23 0 0,-23 0 0,23-23 15,-23 23-15,23-1 0,0 1 0,-23-23 0,23 23 0,0 0 0,-23 0 0,0 0 16,24-23-16,-24 23 0,23-1 0,-23-22 0,23 23 0,-23 0 0,23 0 0,-23-23 16,23 23-16,-23 0 0,23-24 0,-23 24 0,23 0 0,-23 0 0,23 0 0,-23-23 15,0 23-15,0 0 0,23 0 0,-23 0 0,23-1 0,-23-22 0,23 23 0,-23 0 16,0-23-16,24 23 0,-24 0 0,23-23 0,-23 22 0,0 1 0,0 0 15,23 0-15,-23 0 0,0-23 0,23 23 0,-23-23 0,0 23 0,0-1 0,23 1 16,-23 0-16,0 0 0,0 0 0,0 0 0,0 0 0,0 0 0,23 0 0,-23 0 16,0-24-16,0 24 0,0 0 0,0 0 0,0 0 0,0 0 0,23 0 0,-23 0 15,0 0-15,0 0 0,0 0 0,0-1 0,0 1 0,0 0 0,23 0 16,-23 0-16,0 0 0,0 0 0,0 0 0,0 0 0,0 0 0,0 0 0,0-1 16,0 1-16,0 0 0,0 0 0,0 0 0,0 0 0,0 0 0,0 0 0,0 0 15,0 0-15,0 0 0,0-1 0,0 1 0,-23 0 0,23 0 16,0 0-16,0 0 0,-23 0 0,23 0 0,0 0 0,-23 0 15,23 0-15,0-1 0,-23 1 0,23 0 16,-23 23-16,23-23 0,0 0 0,0 0 0,-23 0 16,23 0-16,0 0 0,-23 23 0,-1-23 15,24 0-15,-23 23 0,23-24 0,0 1 0,-23 23 0,23-23 16,0 0-16,-23 23 0,23-23 0,-23 23 0,23-23 16,-23 0-16,0 0 0,0 0 15,23 0-15,-23 23 0,0-23 16,23-1-16,-23 24 0,-1 0 0,24-23 0,-23 0 15,0 23-15,0-23 0,0 23 16,23-23-16,-23 23 0,0-23 16,0 23-16,0-23 0,0 23 15,0 0-15,23-23 0,-24 23 0,1 0 16,0-23-16,0 23 0,0 0 16,0-23-16,0 23 0,0 0 0,0 0 15,0-23-15,0 23 0,-1 0 16,24-24-16,-23 24 0,0 0 0,0 0 0,0 0 15,23-23-15,-23 23 0,0 0 0,0 0 16,0-23-16,0 23 0,0 0 0,-1 0 16,1 0-16,0 0 0,0 0 0,23-23 15,-23 23-15,0 0 0,0 0 0,0 0 0,0 0 16,0 0-16,0 0 0,-1 0 0,1-23 16,0 23-16,0 0 0,0 0 0,0 0 15,0 0-15,0 0 0,23-23 0,-23 23 0,0 0 0,0 0 16,-1 0-16,1 0 0,0 0 15,0-23-15,0 23 0,0 0 0,0 0 16,0 0-16,0 0 0,0 0 0,0 0 16,-1 0-16,1 0 0,0 0 15,0 0-15,0 0 0,0 0 16,0 0-16,0 0 0,0 0 16,0 0-16,0 0 0,-1 0 15,1 0-15,0 0 0,0 0 0,0 0 16,0 0-16,0 0 0,0 0 0,0 0 15,0 0-15,0 0 0,-1 0 0,1 0 0,0 0 16,0 0-16,0 0 0,0 0 0,0 0 16,0 0-16,0 0 0,0 0 0,0 0 15,-1 0-15,1 0 0,0 0 0,0 0 16,0 0-16,0 0 0,0 0 16,0 0-16,0 0 0,0 0 15,0 0-15,-1 0 0,1 0 16,0 0-16,0 0 0,0 0 15,0 0-15,0 0 0,0 0 16,0 0-16,0 0 0,0 0 16,-1 0-16,1 0 15,0 0-15,0 0 0,0 0 16,0 0-16,0 0 0,0 0 16,0 0-16,0 0 0,0 0 15,-1 0-15,1 0 16,0 0-16,0 0 0,0 0 15,0 0-15,0 0 16,0 0-16,0 0 16,0 0-16,0 0 15,-1 0 1,1 0-16,0 0 16,0 0-1,23 23-15,-23-23 16,0 0-16,0 0 15,0 0 1,0 0 15,0 0-31,0 0 16,-1 0-16,1 0 16,23 23-16,-23-23 0,0 0 15,0 0 1,0 0-16,0 0 15,0 0-15,0 0 16,0 0 0,0 0-16,-1 23 31,1-23 0,0 0 110,0 0-110,0 0 32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.10703" units="1/cm"/>
          <inkml:channelProperty channel="Y" name="resolution" value="32.14286" units="1/cm"/>
          <inkml:channelProperty channel="T" name="resolution" value="1" units="1/dev"/>
        </inkml:channelProperties>
      </inkml:inkSource>
      <inkml:timestamp xml:id="ts0" timeString="2023-01-17T12:19:26.767"/>
    </inkml:context>
    <inkml:brush xml:id="br0">
      <inkml:brushProperty name="width" value="0.21167" units="cm"/>
      <inkml:brushProperty name="height" value="0.21167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0228BFB4-CB15-4622-B439-7A11592FD2B0}" emma:medium="tactile" emma:mode="ink">
          <msink:context xmlns:msink="http://schemas.microsoft.com/ink/2010/main" type="writingRegion" rotatedBoundingBox="19396,5034 27570,5034 27570,15448 19396,15448"/>
        </emma:interpretation>
      </emma:emma>
    </inkml:annotationXML>
    <inkml:traceGroup>
      <inkml:annotationXML>
        <emma:emma xmlns:emma="http://www.w3.org/2003/04/emma" version="1.0">
          <emma:interpretation id="{0161AFD1-58CA-4DC2-8890-0782205EF11A}" emma:medium="tactile" emma:mode="ink">
            <msink:context xmlns:msink="http://schemas.microsoft.com/ink/2010/main" type="paragraph" rotatedBoundingBox="19396,5034 27570,5034 27570,15448 19396,1544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E1C7970-6B7D-49CD-9BCA-CA3D47328C3E}" emma:medium="tactile" emma:mode="ink">
              <msink:context xmlns:msink="http://schemas.microsoft.com/ink/2010/main" type="line" rotatedBoundingBox="19396,5034 27570,5034 27570,15448 19396,15448"/>
            </emma:interpretation>
          </emma:emma>
        </inkml:annotationXML>
        <inkml:traceGroup>
          <inkml:annotationXML>
            <emma:emma xmlns:emma="http://www.w3.org/2003/04/emma" version="1.0">
              <emma:interpretation id="{3B63F3D2-73FC-4624-AD29-2FE66C6F45B5}" emma:medium="tactile" emma:mode="ink">
                <msink:context xmlns:msink="http://schemas.microsoft.com/ink/2010/main" type="inkWord" rotatedBoundingBox="19396,5034 27570,5034 27570,15448 19396,15448"/>
              </emma:interpretation>
              <emma:one-of disjunction-type="recognition" id="oneOf0">
                <emma:interpretation id="interp0" emma:lang="" emma:confidence="0">
                  <emma:literal>°</emma:literal>
                </emma:interpretation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7</emma:literal>
                </emma:interpretation>
                <emma:interpretation id="interp3" emma:lang="" emma:confidence="0">
                  <emma:literal>'</emma:literal>
                </emma:interpretation>
                <emma:interpretation id="interp4" emma:lang="" emma:confidence="0">
                  <emma:literal>о</emma:literal>
                </emma:interpretation>
              </emma:one-of>
            </emma:emma>
          </inkml:annotationXML>
          <inkml:trace contextRef="#ctx0" brushRef="#br0">3302 10414 0,'0'-24'0,"0"1"31,23 23-15,0 0 0,0 0 15,-23-23-31,23 23 15,-23-23-15,23 23 0,1-23 16,-1 23 0,0-23-16,0 23 0,-23-23 0,23 23 15,0-23-15,0 23 0,-23-23 0,23 23 0,0 0 16,0-23-16,0 0 0,1 23 0,-1-24 0,0 24 16,-23-23-16,23 23 0,0 0 0,-23-23 0,23 23 0,0-23 15,0 23-15,0-23 0,0 23 0,0-23 0,1 23 16,-1-23-16,0 23 0,0-23 0,0 23 0,-23-23 0,23 23 0,0 0 15,-23-23-15,23 23 0,0-23 0,0 23 0,0-24 0,1 1 16,-1 23-16,-23-23 0,23 23 0,0 0 0,-23-23 0,23 23 0,0-23 0,0 0 16,0 23-16,0-23 0,0 23 0,0-23 0,-23 0 0,24 23 15,-1 0-15,-23-23 0,23 23 0,0 0 0,0-23 0,0-1 0,0 24 16,-23-23-16,23 23 0,0-23 0,0 23 0,0-23 0,1 0 16,-1 23-16,-23-23 0,23 23 0,0-23 0,0 23 0,-23-23 0,23 23 0,0-23 15,0 23-15,-23-23 0,23 23 0,0-23 0,0 23 0,1-24 0,-24 1 16,23 23-16,0-23 0,0 23 0,0-23 0,0 0 0,0 23 0,0-23 15,0 0-15,0 23 0,-23-23 0,23 23 0,-23-23 0,24 0 0,-1 0 16,0 23-16,-23-24 0,23 24 0,0 0 0,-23-23 0,23 0 0,0 23 16,0-23-16,-23 0 0,0 0 0,23 0 0,0 23 0,0-23 0,1 0 0,-1 0 15,0 0-15,0-1 0,0 1 0,0 23 0,-23-23 0,23 0 16,0 0-16,0 23 0,-23-23 0,23 0 0,0 0 0,1 0 0,-1 0 16,0 0-16,-23-1 0,23 1 0,0 0 0,0 0 0,0 0 0,0 0 15,-23 0-15,23 23 0,0-23 0,0 0 0,-23 0 0,24 23 0,-1-23 16,-23-1-16,23 1 0,0 0 0,0 0 0,0 0 0,-23 0 0,23 0 15,0 0-15,0 0 0,0 0 0,0 0 0,-23-1 0,24 1 0,-1 0 16,0 0-16,-23 0 0,23 0 0,0 0 0,-23 0 0,23 23 0,0-23 16,-23 0-16,23 0 0,0 23 0,-23-24 0,23 1 0,0 0 0,-23 0 0,24 0 15,-24 0-15,23 23 0,0-23 0,0 0 0,-23 0 0,23 0 0,-23 0 16,23-1-16,0 1 0,0 0 0,0 0 0,0 0 0,-23 0 0,23 0 16,-23 0-16,24 0 0,-1 0 0,-23 0 0,23-1 0,0 1 0,0 0 15,-23 0-15,23 0 0,-23 0 0,23 0 0,0 0 0,0 0 0,-23 0 0,23 0 16,-23-1-16,23 1 0,-23 0 0,24 0 0,-24 0 0,23 0 0,0 0 0,-23 0 15,23 0-15,-23 0 0,23 23 0,0-23 0,-23-1 0,23 1 0,-23 0 0,23 0 16,-23 0-16,23 0 0,0 0 0,-23 0 0,23 0 0,-23 0 0,24 0 16,-1-1-16,-23 1 0,23 0 0,-23 0 0,23 0 0,0 0 0,-23 0 15,23 0-15,0 0 0,-23 0 0,23 0 0,-23-1 0,23 1 0,-23 0 16,23 23-16,-23-23 0,23 0 0,1 0 0,-24 0 0,23 0 0,-23 0 16,0 0-16,23 23 0,-23-23 0,23-1 0,-23 1 0,0 0 0,23 0 0,-23 0 15,23 0-15,-23 0 0,23 0 0,-23 0 0,23 0 0,-23 0 16,0-1-16,23 1 0,-23 0 0,0 0 0,23 0 0,-23 0 0,23 0 15,-23 0-15,0 0 0,24 23 0,-24-23 0,0 0 0,0-1 0,0 1 16,23 0-16,-23 0 0,0 0 0,23 0 0,-23 0 0,23 0 0,-23 0 16,0 0-16,0 0 0,23-1 0,-23 1 0,0 0 0,23 0 0,-23 0 0,0 0 15,0 0-15,23 0 0,-23 0 0,0 0 0,23 0 0,-23-1 16,0 1-16,23 23 0,-23-23 0,0 0 0,0 0 0,0 0 0,23 0 0,-23 0 16,0 0-16,0 0 0,0 0 0,23 23 0,-23-24 0,0 1 0,0 0 0,24 0 15,-24 0-15,0 0 0,0 0 0,0 0 0,23 0 0,-23 0 0,0 0 0,0-1 16,23 1-16,-23 0 0,0 0 0,0 0 0,0 0 0,0 0 15,0 0-15,23 0 0,-23 0 0,0 0 0,0-1 0,0 1 0,23 0 16,-23 0-16,0 0 0,0 0 0,0 0 0,0 0 0,23 0 16,-23 0-16,0 0 0,0-1 0,0 1 0,0 0 0,0 0 0,23 0 15,-23 0-15,0 0 0,0 0 0,0 0 0,0 0 0,0 0 0,0-1 16,0 1-16,0 0 0,0 0 0,0 0 0,0 0 0,0 0 16,0 0-16,0 0 0,0 0 0,0 0 0,0-1 0,0 1 0,0 0 15,0 0-15,0 0 0,0 0 0,0 0 0,0 0 0,0 0 16,0 0-16,0 0 0,0-1 0,0 1 0,0 0 0,0 0 15,0 0-15,0 0 0,23 0 0,-23 0 0,0 0 0,0 0 16,0 0-16,0-1 0,0 1 0,0 0 0,0 0 0,0 0 0,0 0 16,0 0-16,0 0 0,0 0 0,0 0 0,0 0 15,0-1-15,0 1 0,0 0 0,0 0 0,0 0 0,0 0 16,0 0-16,0 0 0,0 0 0,0 0 0,0 0 16,-23 23-16,23-24 0,0 1 0,0 0 0,-23 23 0,23-23 0,0 0 15,0 0-15,0 0 0,-23 23 0,23-23 0,0 0 0,-23 23 0,23-23 16,0 0-16,-23-1 0,23 1 0,0 0 0,-23 0 0,23 0 15,0 0-15,-23 23 0,23-23 0,0 0 0,-24 23 0,24-23 0,0 0 16,0 0-16,-23-1 0,23 1 0,-23 23 0,23-23 0,0 0 16,-23 0-16,23 0 0,-23 0 0,0 0 0,23 0 15,-23 0-15,23 0 0,0-1 0,-23 24 0,0-23 0,23 0 16,-23 0-16,23 0 0,-23 0 0,-1 0 0,24 0 16,-23 23-16,23-23 0,0 0 0,-23 23 0,23-23 0,-23 23 0,23-24 15,0 1-15,-23 23 0,23-23 0,-23 0 0,0 23 0,23-23 16,-23 0-16,0 0 0,23 0 0,-23 23 0,23-23 0,-23 23 15,23-23-15,-24 23 0,24-23 0,-23 23 0,0-24 16,23 1-16,-23 23 0,0 0 0,23-23 0,-23 23 16,23-23-16,-23 23 0,23-23 0,-23 23 0,23-23 0,-23 23 15,0-23-15,0 0 0,-1 0 16,1 23-16,23-23 0,-23 23 0,0-23 16,0-1-16,0 24 0,23-23 15,-23 23-15,0-23 0,0 23 0,23-23 0,-23 23 16,0-23-16,-1 23 0,1 0 15,23-23-15,-23 23 0,0 0 0,23-23 16,-23 23-16,0-23 0,0 23 0,0 0 16,0-23-16,0 23 15,0 0-15,-1 0 0,24-23 0,-23 23 16,0 0-16,0-23 0,0 23 16,0 0-16,0 0 0,0-24 15,0 24-15,23-23 0,-23 23 16,0 0-16,-1 0 0,1 0 0,0 0 15,0 0-15,23-23 0,-23 23 0,0 0 0,0 0 16,0-23-16,0 23 0,0 0 16,0 0-16,-1 0 0,1 0 0,23-23 0,-23 23 15,0 0-15,0 0 0,0 0 0,0 0 0,23-23 16,-23 23-16,0 0 0,0 0 0,0 0 16,-1-23-16,1 23 0,0 0 0,0 0 0,0-23 15,0 23-15,0 0 0,0 0 0,0 0 16,0 0-16,0 0 0,-1 0 0,1-23 15,0 23-15,0 0 0,0 0 0,0 0 16,0 0-16,0 0 0,0 0 0,0 0 0,0 0 0,-1 0 16,1 0-16,0 0 0,0 0 0,0 0 15,0 0-15,0-23 0,0 23 0,0 0 0,0 0 16,0 0-16,-1 0 0,1 0 0,0 0 16,0 0-16,0 0 0,0 0 0,0 0 15,0 0-15,0 0 0,0 0 0,0 0 16,-1 0-16,1 0 0,0 0 0,0 0 15,0 0-15,0 0 0,0 0 0,0 0 16,0-23-16,0 23 0,0 0 0,-1 0 16,1 0-16,0-24 0,0 24 0,0 0 0,0 0 15,0 0-15,0-23 0,0 23 16,0 0-16,0 0 0,-1 0 0,1 0 0,0 0 16,0 0-16,0 0 0,0 0 0,0 0 0,0 0 15,0-23-15,0 23 0,0 0 0,-1 0 16,1-23-16,0 23 0,0 0 0,0 0 15,0 0-15,0 0 0,0 0 0,0 0 16,0 0-16,0 0 0,-1 0 0,1 0 0,0 0 16,0 0-16,0 0 0,0 0 0,0 0 15,0 0-15,0 0 0,0 0 0,23-23 0,-23 23 16,-1 0-16,1 0 0,0 0 0,0 0 0,0 0 16,0 0-16,0 0 0,0 0 0,0 0 15,0 0-15,0 0 0,23-23 0,-24 23 0,1 0 16,0 0-16,0 0 0,0 0 0,0 0 0,0 0 15,0 0-15,0 0 0,0 0 16,0 0-16,-1 0 0,1 0 0,0-23 16,0 23-16,0 0 0,0 0 0,0 0 15,0 0-15,0 0 0,0 0 0,0 0 16,-1 0-16,1 0 0,0 0 16,0 0-16,0-23 0,0 23 15,0 0-15,0 0 0,0 0 16,0 0-16,0 0 0,-1-23 0,1 23 15,0 0-15,0 0 0,0 0 0,0 0 16,0 0-16,0 0 0,0 0 0,23-23 0,-23 23 16,0 0-16,-1 0 0,1 0 0,0 0 15,0 0-15,0 0 0,0 0 0,0 0 16,0 0-16,23-23 0,-23 23 0,0 0 16,0-24-16,-1 24 0,1 0 0,0 0 15,0 0-15,0 0 0,0-23 16,0 23-16,0 0 0,0 0 15,23-23-15,-23 23 0,0 0 0,-1 0 16,1 0-16,0 0 0,0 0 16,0 0-16,0 0 0,0 0 0,23-23 15,-23 23-15,0 0 0,0 0 16,0 0-16,-1 0 16,1 0-16,0 0 0,0 0 0,0 0 15,0 0-15,0 0 0,0 0 16,0 0-16,0 0 0,0 0 15,-1 0-15,1 0 16,0-23-16,0 23 0,0 0 16,0 0-16,0 0 15,0-23-15,0 23 16,0 0-16,0 0 0,-1 0 16,1 0-16,0-23 15,0 23-15,0 0 0,0 0 16,23-23-16,-23 23 0,0 0 15,0 0-15,0 0 16,0 0-16,-1 0 0,1 0 16,0 0-16,0 0 0,23-23 15,-23 23-15,0 0 0,0 0 16,0 0-16,0 0 16,0 0-1,0 0-15,23-23 0,-24 23 16,1 0-16,0 0 15,0 0 1,0 0-16,0 0 16,0 0-16,0 0 15,0 0-15,0 0 16,0 0-16,-1 0 16,1 0-1,0 0-15,0 0 16,0 0-1,0 0-15,0 0 16,0 0 0,0 0-16,23-23 15,-23 23-15,0 0 16,-1 0 0,1 0-1,0 0 16,0 0 1,0 0 15,0 0 15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.10703" units="1/cm"/>
          <inkml:channelProperty channel="Y" name="resolution" value="32.14286" units="1/cm"/>
          <inkml:channelProperty channel="T" name="resolution" value="1" units="1/dev"/>
        </inkml:channelProperties>
      </inkml:inkSource>
      <inkml:timestamp xml:id="ts0" timeString="2023-01-17T12:19:32.612"/>
    </inkml:context>
    <inkml:brush xml:id="br0">
      <inkml:brushProperty name="width" value="0.21167" units="cm"/>
      <inkml:brushProperty name="height" value="0.21167" units="cm"/>
      <inkml:brushProperty name="color" value="#002060"/>
      <inkml:brushProperty name="fitToCurve" value="1"/>
    </inkml:brush>
  </inkml:definitions>
  <inkml:traceGroup>
    <inkml:annotationXML>
      <emma:emma xmlns:emma="http://www.w3.org/2003/04/emma" version="1.0">
        <emma:interpretation id="{FCBE68F5-CC03-4032-9387-6B017D3A3FB7}" emma:medium="tactile" emma:mode="ink">
          <msink:context xmlns:msink="http://schemas.microsoft.com/ink/2010/main" type="writingRegion" rotatedBoundingBox="25877,8628 18626,13511 16592,10490 23843,5607"/>
        </emma:interpretation>
      </emma:emma>
    </inkml:annotationXML>
    <inkml:traceGroup>
      <inkml:annotationXML>
        <emma:emma xmlns:emma="http://www.w3.org/2003/04/emma" version="1.0">
          <emma:interpretation id="{3C3C33AB-98E5-4DDB-AB4E-E288A890D7AE}" emma:medium="tactile" emma:mode="ink">
            <msink:context xmlns:msink="http://schemas.microsoft.com/ink/2010/main" type="paragraph" rotatedBoundingBox="25877,8628 18626,13511 16592,10490 23843,560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6959925-911C-4FE5-AC3A-D39E99E1A5C3}" emma:medium="tactile" emma:mode="ink">
              <msink:context xmlns:msink="http://schemas.microsoft.com/ink/2010/main" type="line" rotatedBoundingBox="25877,8628 18626,13511 16592,10490 23843,5607"/>
            </emma:interpretation>
          </emma:emma>
        </inkml:annotationXML>
        <inkml:traceGroup>
          <inkml:annotationXML>
            <emma:emma xmlns:emma="http://www.w3.org/2003/04/emma" version="1.0">
              <emma:interpretation id="{0E5C7EB9-0897-43B5-91B6-F049EF247238}" emma:medium="tactile" emma:mode="ink">
                <msink:context xmlns:msink="http://schemas.microsoft.com/ink/2010/main" type="inkWord" rotatedBoundingBox="25877,8628 18626,13511 16617,10528 23868,5645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5070 0,'0'-23'47,"24"23"-31,-1 0-1,-23-23-15,23 23 16,0 0-16,-23-24 0,23 24 16,0-23-16,0 23 15,0 0-15,-23-23 0,23 23 0,0-23 16,0 23-1,1 0-15,-1 0 16,-23-23-16,23 23 0,0 0 16,0 0-1,0 0-15,0 0 16,-23-23-16,23 23 0,0 0 16,-23-23-16,23 23 0,0 0 15,1 0-15,-1 0 16,-23-23-16,23 23 0,0 0 15,0 0-15,0 0 0,0 0 16,-23-23-16,23 23 16,0 0-16,0 0 15,0 0-15,1 0 16,-24-23-16,23 23 0,0 0 0,0 0 16,-23-23-16,23 23 0,0 0 15,0 0-15,0 0 0,-23-24 16,23 24-16,0 0 0,0 0 15,1-23-15,-1 23 16,0 0-16,0 0 16,0 0-16,0-23 15,0 23-15,0 0 16,-23-23-16,23 23 0,0 0 16,0 0-16,1 0 15,-1 0-15,0 0 16,0 0-16,-23-23 15,23 23-15,0 0 0,0 0 16,0 0-16,0 0 16,0 0-16,0 0 0,1 0 15,-24-23-15,23 23 0,0 0 16,0 0-16,0 0 0,0 0 16,0 0-16,0 0 0,0 0 15,0 0-15,-23-23 0,23 23 0,1 0 16,-1 0-16,0 0 0,0 0 15,0 0-15,0 0 0,0 0 16,0 0-16,0 0 0,0 0 16,0-23-16,1 23 0,-1 0 15,0 0-15,-23-23 0,23 23 16,0 0-16,0 0 0,0 0 0,0 0 16,0 0-16,-23-23 0,23 23 0,0 0 0,1 0 15,-1 0-15,0 0 0,0 0 16,0-23-16,0 23 0,0 0 15,0 0-15,0-24 0,0 24 0,0 0 16,1 0-16,-1 0 0,0 0 16,0 0-16,0 0 0,0 0 0,0-23 15,0 23-15,0 0 16,0 0-16,0 0 0,1 0 0,-1 0 16,0 0-16,0 0 0,-23-23 0,23 23 15,0 0-15,0 0 0,0 0 0,0 0 16,0 0-16,0 0 0,1-23 15,-1 23-15,0 0 0,0 0 0,0 0 16,0 0-16,0 0 0,0 0 16,-23-23-16,23 23 0,0 0 0,0 0 0,1 0 15,-1 0-15,0 0 0,0 0 16,-23-23-16,23 23 0,0 0 0,0 0 16,0 0-16,0 0 0,0 0 0,0 0 15,1-23-15,-1 23 0,0 0 16,0 0-16,0 0 0,-23-23 0,23 23 0,0 0 15,0 0-15,0 0 0,0 0 0,0 0 16,-23-23-16,24 23 0,-1 0 0,0 0 0,0 0 16,0 0-16,0 0 0,-23-23 0,23 23 0,0 0 15,0 0-15,0 0 0,-23-23 0,23 23 0,1 0 16,-1 0-16,0 0 0,0 0 16,-23-24-16,23 24 0,0 0 0,0 0 0,0 0 15,0 0-15,-23-23 0,23 23 0,0 0 0,1 0 16,-1 0-16,0-23 0,0 23 15,0 0-15,0 0 0,0 0 0,0 0 16,0 0-16,0 0 16,0 0-16,1 0 0,-1 0 0,0-23 15,0 23-15,0 0 0,0 0 0,0 0 16,0 0-16,-23-23 0,23 23 0,0 0 16,0 0-16,1 0 0,-1 0 0,-23-23 15,23 23-15,0 0 0,0 0 0,0 0 16,0 0-16,-23-23 0,23 23 0,0 0 15,0 0-15,0-23 0,1 23 0,-1 0 16,0 0-16,0 0 0,-23-23 0,23 23 0,0 0 16,0-23-16,0 23 0,0 0 0,0 0 15,0 0-15,-23-23 0,24 23 0,-1 0 0,0 0 16,0 0-16,0 0 0,0-24 0,0 24 0,0 0 16,0-23-16,0 23 0,0-23 15,1 23-15,-1 0 0,0 0 0,0 0 16,0-23-16,0 23 0,0 0 0,0 0 15,-23-23-15,23 23 0,0 0 0,-23-23 0,23 23 0,1 0 16,-1 0-16,0 0 0,0-23 16,0 23-16,0 0 0,0 0 15,0-23-15,0 23 0,0-23 0,0 23 16,1 0-16,-1-23 0,0 23 16,0 0-16,0 0 0,-23-23 15,23 23-15,0 0 0,0 0 0,-23-24 0,23 24 16,0 0-16,0 0 0,-23-23 0,24 23 15,-1 0-15,0 0 0,-23-23 0,23 23 0,0 0 16,-23-23-16,23 23 0,0 0 0,0 0 16,-23-23-16,23 23 0,0 0 0,0 0 0,-23-23 15,24 23-15,-1 0 0,-23-23 0,23 23 0,0-23 16,0 0-16,0 23 16,-23-23-16,23 23 0,0-23 0,0 23 0,-23-24 15,23 24-15,0 0 0,-23-23 0,24 23 0,-1-23 16,0 23-16,-23-23 0,23 23 0,-23-23 15,23 23-15,0-23 0,0 0 16,-23 0-16,23 23 0,-23-23 0,23 23 16,-23-23-16,23 23 0,-23-23 0,23 23 0,-23-24 0,24 24 15,-24-23-15,23 0 0,-23 0 0,23 23 16,-23-23-16,0 0 0,23 23 0,0-23 0,-23 0 16,0 0-16,23 23 0,-23-23 0,0 0 0,23 23 0,-23-24 15,23 1-15,-23 0 0,0 0 16,23 0-16,-23 0 0,23 0 0,-23 0 15,0 0-15,23 23 0,-23-23 0,0 0 0,24 23 0,-24-24 16,0 1-16,0 0 0,23 0 0,-23 0 0,0 0 16,23 23-16,-23-23 0,0 0 0,0 0 0,0 0 15,0 0-15,23 23 0,-23-24 0,0 1 0,23 0 16,-23 0-16,0 0 0,0 0 0,23 0 16,-23 0-16,0 0 0,0 0 0,0 0 15,0-1-15,23 24 0,-23-23 0,0 0 0,0 0 0,0 0 16,0 0-16,0 0 0,0 0 0,0 0 0,23 23 15,-23-23-15,0 0 0,0-1 0,0 1 16,0 0-16,23 23 0,-23-23 0,0 0 0,0 0 0,0 0 16,0 0-16,0 0 0,0 0 0,0 0 15,0-1-15,0 1 0,0 0 0,0 0 16,0 0-16,0 0 0,0 0 0,0 0 16,0 0-16,0 0 0,0 0 0,0-1 0,0 1 15,0 0-15,0 0 0,0 0 0,0 0 16,0 0-16,0 0 0,0 0 0,0 0 15,0 0-15,0-1 0,0 1 0,0 0 16,0 0-16,0 0 0,0 0 0,0 0 0,0 0 16,0 0-16,0 0 0,-23 0 0,23-1 0,0 1 15,0 0-15,0 0 0,0 0 0,-23 0 16,23 0-16,0 0 0,0 0 0,0 0 16,-23 23-16,23-23 0,0-1 0,0 1 0,-23 0 15,23 0-15,0 0 0,0 0 16,-23 23-16,23-23 0,-23 23 0,23-23 0,0 0 0,0 0 15,-23 23-15,23-23 0,0-1 0,-23 24 0,23-23 0,-24 0 16,24 0-16,-23 23 0,23-23 16,-23 0-16,0 0 15,23 0-15,-23 23 0,23-23 16,0 0-16,-23 23 0,23-23 16,-23 23-16,23-24 0,-23 24 0,23-23 15,-23 23-15,23-23 16,-23 23-16,0 0 0,-1 0 15,24-23-15,-23 23 0,0 0 16,23-23-16,-23 23 0,0 0 16,23-23-16,-23 23 15,0 0-15,0-23 16,0 23-16,0 0 16,0-23-1,-1 23 1,1 0-16,0 0 15,0 0-15,0 0 16,0 0 0,0 0-16,0 0 15,0 0-15,0 0 16,0 0-16,-1 0 16,1 0-16,0 0 15,0 0 1,0 0-16,0 0 15,0 0 1,0 0-16,0 0 16,0 0-16,0 0 15,-1 0-15,1 0 16,0 0-16,0 0 16,0 0-16,0 0 15,0 0-15,0 0 16,0 0-16,0 0 15,0 0-15,-1 0 16,1 0-16,0 0 16,0 23-16,0-23 15,0 0 1,0 0-16,0 0 16,0 0-1,0 0-15,0 0 16,-1 0-1,1 0-15,0 0 16,0 0-16,23 23 0,-23-23 16,0 0-16,0 0 15,0 0 1,23 23-16,-23-23 16,0 0-16,23 23 15,-23-23-15,-1 0 31,1 0-15,0 0 0,23 23-16,-23-23 31,0 0-15,0 0-1,23 23-15,-23-23 31,0 0 1,0 0-17,23 23 17,-23-23-32,0 0 15,-1 0 16,24 24-31,-23-24 16,0 0-16,23 23 31</inkml:trace>
        </inkml:traceGroup>
        <inkml:traceGroup>
          <inkml:annotationXML>
            <emma:emma xmlns:emma="http://www.w3.org/2003/04/emma" version="1.0">
              <emma:interpretation id="{73B3BE9B-A4D8-46A7-A967-9B765DAC9E2F}" emma:medium="tactile" emma:mode="ink">
                <msink:context xmlns:msink="http://schemas.microsoft.com/ink/2010/main" type="inkWord" rotatedBoundingBox="22490,6603 22357,6692 22318,6634 22450,6545"/>
              </emma:interpretation>
              <emma:one-of disjunction-type="recognition" id="oneOf1"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-</emma:literal>
                </emma:interpretation>
                <emma:interpretation id="interp3" emma:lang="" emma:confidence="0">
                  <emma:literal>и</emma:literal>
                </emma:interpretation>
                <emma:interpretation id="interp4" emma:lang="" emma:confidence="0">
                  <emma:literal>с</emma:literal>
                </emma:interpretation>
                <emma:interpretation id="interp5" emma:lang="" emma:confidence="0">
                  <emma:literal>'</emma:literal>
                </emma:interpretation>
              </emma:one-of>
            </emma:emma>
          </inkml:annotationXML>
          <inkml:trace contextRef="#ctx0" brushRef="#br0" timeOffset="2095.6652">5265 244 0,'-23'0'281,"0"0"-202,0 0-64,0 0 32,0 0 31,23 23-62,-23-23-1,0 0 79,23 23-63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.10703" units="1/cm"/>
          <inkml:channelProperty channel="Y" name="resolution" value="32.14286" units="1/cm"/>
          <inkml:channelProperty channel="T" name="resolution" value="1" units="1/dev"/>
        </inkml:channelProperties>
      </inkml:inkSource>
      <inkml:timestamp xml:id="ts0" timeString="2023-01-17T12:37:03.502"/>
    </inkml:context>
    <inkml:brush xml:id="br0">
      <inkml:brushProperty name="width" value="0.21167" units="cm"/>
      <inkml:brushProperty name="height" value="0.21167" units="cm"/>
      <inkml:brushProperty name="color" value="#FF0000"/>
      <inkml:brushProperty name="fitToCurve" value="1"/>
    </inkml:brush>
  </inkml:definitions>
  <inkml:traceGroup>
    <inkml:annotationXML>
      <emma:emma xmlns:emma="http://www.w3.org/2003/04/emma" version="1.0">
        <emma:interpretation id="{29D8C13B-EEF5-4CC3-AAC8-3B4FEE770C1C}" emma:medium="tactile" emma:mode="ink">
          <msink:context xmlns:msink="http://schemas.microsoft.com/ink/2010/main" type="writingRegion" rotatedBoundingBox="18403,2401 25700,2401 25700,12076 18403,12076"/>
        </emma:interpretation>
      </emma:emma>
    </inkml:annotationXML>
    <inkml:traceGroup>
      <inkml:annotationXML>
        <emma:emma xmlns:emma="http://www.w3.org/2003/04/emma" version="1.0">
          <emma:interpretation id="{F02B19A4-ABCA-42CC-B1F6-35749C35DAD7}" emma:medium="tactile" emma:mode="ink">
            <msink:context xmlns:msink="http://schemas.microsoft.com/ink/2010/main" type="paragraph" rotatedBoundingBox="18403,2401 25700,2401 25700,12076 18403,1207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5FE9C67-9828-48EE-97E7-9EA7F8081C12}" emma:medium="tactile" emma:mode="ink">
              <msink:context xmlns:msink="http://schemas.microsoft.com/ink/2010/main" type="line" rotatedBoundingBox="18403,2401 25700,2401 25700,12076 18403,12076"/>
            </emma:interpretation>
          </emma:emma>
        </inkml:annotationXML>
        <inkml:traceGroup>
          <inkml:annotationXML>
            <emma:emma xmlns:emma="http://www.w3.org/2003/04/emma" version="1.0">
              <emma:interpretation id="{20FC2A54-AAA7-4263-864F-4224E2C2B0F2}" emma:medium="tactile" emma:mode="ink">
                <msink:context xmlns:msink="http://schemas.microsoft.com/ink/2010/main" type="inkWord" rotatedBoundingBox="18403,2401 25700,2401 25700,12076 18403,12076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,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°</emma:literal>
                </emma:interpretation>
                <emma:interpretation id="interp4" emma:lang="" emma:confidence="0">
                  <emma:literal>9</emma:literal>
                </emma:interpretation>
              </emma:one-of>
            </emma:emma>
          </inkml:annotationXML>
          <inkml:trace contextRef="#ctx0" brushRef="#br0">0 9676 0,'0'-23'31,"23"23"-15,0 0-1,-23-23-15,23 23 0,-23-23 0,23 23 16,1 0-16,-24-23 0,23 23 0,0 0 15,0-23-15,0 23 16,0 0-16,-23-23 0,23 23 0,0-23 16,0 23-16,0 0 0,0 0 15,-23-23-15,24 23 0,-1 0 16,0-24-16,0 24 0,0 0 0,0 0 16,0 0-16,-23-23 0,23 23 0,0 0 0,0 0 15,0 0-15,1 0 0,-24-23 0,23 23 0,0 0 0,0-23 16,0 23-16,0 0 0,0 0 0,0 0 0,0-23 15,0 23-15,0 0 0,1 0 0,-1-23 16,0 23-16,0 0 0,0 0 0,-23-23 0,23 23 0,0 0 0,0 0 16,0 0-16,0-23 0,0 23 0,1 0 0,-1-23 15,0 23-15,0 0 0,0 0 0,0-23 0,0 23 16,0-23-16,0 23 0,0 0 0,0 0 0,1 0 16,-24-24-16,23 24 0,0 0 0,0 0 0,0-23 0,0 23 15,0 0-15,0 0 0,0 0 0,0-23 0,0 23 0,1-23 0,-1 23 16,0 0-16,0-23 0,0 23 0,0 0 0,0-23 0,0 23 15,0 0-15,0 0 0,0-23 0,1 23 0,-1-23 16,0 23-16,0 0 0,0 0 0,-23-23 0,23 23 0,0 0 0,0 0 16,0-23-16,0 23 0,0-23 0,1 23 0,-1 0 0,0 0 0,0-24 15,0 24-15,0 0 0,0-23 0,0 23 0,0 0 0,0-23 16,0 23-16,1 0 0,-1 0 0,-23-23 0,23 23 0,0 0 16,0-23-16,0 23 0,0-23 0,0 23 0,0-23 0,0 23 15,0 0-15,1-23 0,-1 23 0,-23-23 0,23 23 0,0 0 0,0-23 0,0 23 16,0-23-16,0 23 0,0 0 0,0-24 0,0 24 0,-23-23 15,24 23-15,-1 0 0,0-23 0,0 23 0,0-23 0,0 0 16,0 23-16,0 0 0,0-23 0,0 23 0,0-23 0,1 23 0,-1 0 16,0-23-16,0 0 0,0 23 0,-23-23 0,23 23 0,0 0 0,0 0 15,0-23-15,0-1 0,0 24 0,1 0 0,-1-23 0,0 23 16,0-23-16,0 23 0,0 0 0,-23-23 0,23 23 0,0 0 16,-23-23-16,23 23 0,0 0 0,0-23 0,-23 0 0,24 23 0,-1 0 0,0 0 15,-23-23-15,23 23 0,0 0 0,-23-23 0,23 23 0,0 0 0,0-23 16,0 0-16,0 23 0,0 0 0,1-24 0,-1 1 15,0 23-15,0-23 0,0 23 0,0 0 0,-23-23 16,23 23-16,0-23 0,0 23 0,0-23 0,0 23 16,1-23-16,-1 23 0,0 0 0,0-23 0,0 23 0,0-23 0,0 23 15,0-23-15,0 23 0,0 0 0,0-23 0,1 23 16,-24-24-16,23 24 0,0 0 0,0-23 0,0 23 0,0-23 16,0 0-16,0 23 0,0-23 0,0 0 15,0 23-15,1 0 0,-24-23 0,23 23 0,0 0 0,-23-23 0,23 23 16,0-23-16,0 23 0,0-23 0,0 23 0,-23-23 15,23 23-15,0-24 0,0 1 0,1 23 0,-1-23 16,0 23-16,0-23 0,-23 0 0,23 23 0,0-23 0,0 23 16,0-23-16,0 23 0,0-23 0,0 0 0,1 23 15,-24-23-15,23 23 0,-23-23 0,23 23 0,0-24 16,0 24-16,-23-23 0,23 23 0,0-23 0,0 0 0,0 0 0,0 23 16,-23-23-16,23 23 0,1 0 0,-24-23 0,23 23 0,0-23 15,0 0-15,0 23 0,-23-23 0,23 23 0,0-23 0,0-1 16,0 24-16,-23-23 0,23 23 0,0-23 0,1 23 0,-24-23 15,23 23-15,0-23 0,0 0 0,0 0 0,0 23 16,0 0-16,-23-23 0,23 23 0,-23-23 0,23 23 0,-23-23 16,23 0-16,0 23 0,-23-24 0,24 1 0,-1 0 0,0 0 15,0 0-15,0 0 0,0 23 0,-23-23 16,23 0-16,0 23 0,-23-23 0,23 0 0,0 0 16,-23-1-16,23 24 0,1 0 0,-24-23 0,0 0 0,23 23 15,0-23-15,-23 0 0,23 23 0,-23-23 0,23 0 16,-23 0-16,23 23 0,0 0 0,-23-23 0,23 0 0,0 23 15,-23-23-15,23-1 0,0 1 0,-23 0 0,24 23 0,-24-23 16,23 23-16,-23-23 0,23 23 0,-23-23 0,23 0 0,-23 0 0,23 23 16,-23-23-16,23 0 0,-23 0 0,0-1 0,23 24 15,-23-23-15,23 0 0,0 0 0,-23 0 0,23 23 0,-23-23 0,0 0 0,23 23 16,-23-23-16,0 0 0,24 23 0,-24-23 0,23 0 0,-23-1 16,0 1-16,23 23 0,-23-23 0,23 0 0,-23 0 0,0 0 15,0 0-15,23 0 0,-23 0 0,0 0 0,0 0 0,23-1 16,-23 1-16,23 23 0,-23-23 0,0 0 0,23 23 0,-23-23 0,0 0 0,0 0 15,23 23-15,-23-23 0,0 0 0,23 0 0,-23 0 0,0-1 0,0 1 16,23 23-16,-23-23 0,0 0 0,0 0 0,24 23 0,-24-23 0,23 0 16,-23 0-16,0 0 0,23 0 0,-23 0 0,0-1 15,0 1-15,23 0 0,-23 0 0,0 0 0,23 0 0,-23 0 16,0 0-16,23 0 0,-23 0 0,0 0 0,0-1 16,23 1-16,-23 0 0,0 0 0,0 0 0,23 0 15,-23 0-15,0 0 0,0 0 0,23 23 0,-23-23 0,0 0 0,0-1 16,0 1-16,0 0 0,23 23 0,-23-23 0,0 0 0,0 0 15,0 0-15,23 23 0,-23-23 0,0 0 0,0 0 0,24 0 0,-24-1 16,0 1-16,0 0 0,0 0 0,0 0 0,0 0 0,23 0 16,-23 0-16,0 0 0,0 0 0,0 0 0,0-1 0,0 1 15,23 0-15,-23 0 0,0 0 0,0 0 0,0 0 0,0 0 16,0 0-16,0 0 0,0 0 0,0-1 0,0 1 16,0 0-16,23 0 0,-23 0 0,0 0 0,0 0 0,0 0 15,0 0-15,0 0 0,0 0 0,0-1 0,0 1 0,0 0 16,0 0-16,0 0 0,0 0 0,0 0 0,0 0 15,0 0-15,0 0 0,0 0 0,0-1 0,0 1 0,0 0 16,0 0-16,0 0 0,0 0 0,0 0 0,0 0 16,0 0-16,0 0 0,-23 0 0,23-1 15,0 1-15,0 0 0,0 0 0,0 0 0,0 0 16,0 0-16,0 0 0,-23 23 0,23-23 16,0 0-16,0 0 0,0-1 0,-23 1 0,23 0 15,0 0-15,0 0 0,0 0 16,0 0-16,-24 0 0,24 0 0,0 0 15,0 0-15,-23-1 0,23 1 0,0 0 16,0 0-16,-23 0 0,23 0 0,0 0 16,0 0-16,-23 0 0,23 0 0,0 0 15,-23-1-15,23 1 0,-23 0 0,23 0 0,0 0 0,-23 23 16,23-23-16,0 0 0,-23 0 0,23 0 0,-23 0 16,23 0-16,0-1 0,-23 1 0,23 0 15,0 0-15,-23 0 0,-1 0 0,24 0 0,0 0 0,-23 0 16,23 0-16,-23 23 0,23-23 0,0-1 0,0 1 0,-23 0 15,23 0-15,-23 0 0,23 0 0,-23 0 0,23 0 0,0 0 16,0 0-16,-23 23 0,23-23 0,0-1 0,-23 1 16,23 0-16,-23 0 0,23 0 0,-23 0 0,23 0 15,0 0-15,-23 23 0,23-23 0,-24 23 0,24-23 0,0 0 16,-23 23-16,23-24 0,0 1 0,-23 23 0,23-23 0,-23 23 0,23-23 16,-23 0-16,23 0 0,-23 0 0,23 0 15,0 0-15,-23 23 0,23-23 0,-23 0 0,23-1 16,-23 24-16,23-23 0,-23 0 0,23 0 0,-23 0 15,23 0-15,-24 0 0,1 0 0,23 0 16,-23 0-16,23 0 0,-23 23 0,23-24 16,-23 1-16,23 0 0,-23 23 0,23-23 0,0 0 15,-23 23-15,23-23 0,-23 0 0,23 0 16,-23 23-16,23-23 0,-23 23 0,23-23 0,-23 23 0,23-23 16,-24 23-16,24-24 0,0 1 0,-23 23 0,23-23 0,-23 23 15,0-23-15,23 0 0,-23 23 0,23-23 16,0 0-16,-23 23 0,23-23 0,-23 23 0,23-23 15,-23 0-15,0 0 0,0 23 16,23-24-16,-23 24 0,-1-23 0,1 23 16,23-23-16,-23 23 0,23-23 0,-23 23 0,0-23 15,0 23-15,0-23 0,0 0 16,0 23-16,23-23 0,-23 23 0,0 0 16,23-23-16,-24 23 0,1-23 15,0 23-15,23-23 0,-23 23 16,0 0-16,0-24 0,0 24 15,0 0-15,23-23 16,-23 23-16,0 0 0,0 0 16,-1 0-16,1 0 15,23-23 1,-23 23-16,0 0 0,0 0 16,0 0-16,0 0 15,0 0-15,0 0 16,0 0-16,0 0 15,-1 0-15,1 0 16,0 0-16,0 0 16,0 0-1,0 0 1,0 0-16,0 0 16,0 0-1,0 0 1,0 0-16,-1 0 15,1 0-15,0 0 16,0 0 0,0 0-1,0-23-15,0 23 16,0 0 0,0 0-16,0 0 15,0 0 1,-1 0-1,1 0-15,0 0 16,0 0-16,0 0 16,0 0-1,0 0-15,0 0 16,0 0 31,0 0-32,0 0 17,-1 0 15,1 0-32,0 0 1,0 0-1,0 0-15,0 0 16,0 0 0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.10703" units="1/cm"/>
          <inkml:channelProperty channel="Y" name="resolution" value="32.14286" units="1/cm"/>
          <inkml:channelProperty channel="T" name="resolution" value="1" units="1/dev"/>
        </inkml:channelProperties>
      </inkml:inkSource>
      <inkml:timestamp xml:id="ts0" timeString="2023-01-17T12:37:14.108"/>
    </inkml:context>
    <inkml:brush xml:id="br0">
      <inkml:brushProperty name="width" value="0.21167" units="cm"/>
      <inkml:brushProperty name="height" value="0.21167" units="cm"/>
      <inkml:brushProperty name="color" value="#0070C0"/>
      <inkml:brushProperty name="fitToCurve" value="1"/>
    </inkml:brush>
  </inkml:definitions>
  <inkml:traceGroup>
    <inkml:annotationXML>
      <emma:emma xmlns:emma="http://www.w3.org/2003/04/emma" version="1.0">
        <emma:interpretation id="{8930F891-BA40-4EF5-B992-0B1B9C784AEC}" emma:medium="tactile" emma:mode="ink">
          <msink:context xmlns:msink="http://schemas.microsoft.com/ink/2010/main" type="writingRegion" rotatedBoundingBox="22343,16677 22235,4434 27508,4388 27616,16631"/>
        </emma:interpretation>
      </emma:emma>
    </inkml:annotationXML>
    <inkml:traceGroup>
      <inkml:annotationXML>
        <emma:emma xmlns:emma="http://www.w3.org/2003/04/emma" version="1.0">
          <emma:interpretation id="{0A39424D-DEBD-4AFD-9995-6F0E015A02EA}" emma:medium="tactile" emma:mode="ink">
            <msink:context xmlns:msink="http://schemas.microsoft.com/ink/2010/main" type="paragraph" rotatedBoundingBox="22343,16677 22235,4434 27508,4388 27616,166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0F4A27D-6323-429E-AF4C-8CE49CA5577E}" emma:medium="tactile" emma:mode="ink">
              <msink:context xmlns:msink="http://schemas.microsoft.com/ink/2010/main" type="line" rotatedBoundingBox="22343,16677 22235,4434 27508,4388 27616,16631"/>
            </emma:interpretation>
          </emma:emma>
        </inkml:annotationXML>
        <inkml:traceGroup>
          <inkml:annotationXML>
            <emma:emma xmlns:emma="http://www.w3.org/2003/04/emma" version="1.0">
              <emma:interpretation id="{37D1BA11-DB4A-42E9-AAAA-755720DA7E81}" emma:medium="tactile" emma:mode="ink">
                <msink:context xmlns:msink="http://schemas.microsoft.com/ink/2010/main" type="inkWord" rotatedBoundingBox="22343,16677 22235,4434 27508,4388 27616,16631"/>
              </emma:interpretation>
              <emma:one-of disjunction-type="recognition" id="oneOf0">
                <emma:interpretation id="interp0" emma:lang="" emma:confidence="0">
                  <emma:literal>и</emma:literal>
                </emma:interpretation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о</emma:literal>
                </emma:interpretation>
                <emma:interpretation id="interp3" emma:lang="" emma:confidence="0">
                  <emma:literal>-</emma:literal>
                </emma:interpretation>
                <emma:interpretation id="interp4" emma:lang="" emma:confidence="0">
                  <emma:literal>»</emma:literal>
                </emma:interpretation>
              </emma:one-of>
            </emma:emma>
          </inkml:annotationXML>
          <inkml:trace contextRef="#ctx0" brushRef="#br0">831 12238 0,'24'0'0,"-1"0"31,-23-23-31,23 23 0,-23-23 16,23 23-1,0 0-15,-23-23 16,23 23-16,0-23 15,0 23 1,0 0 0,-23-23-16,23 23 0,0 0 15,-23-23-15,24 23 16,-1 0-16,0-23 0,0 23 16,0-23-16,0 23 15,-23-23-15,23 23 0,0 0 0,0 0 0,-23-24 0,23 24 16,0 0-16,-23-23 0,24 23 0,-1 0 0,0-23 0,0 23 15,-23-23-15,23 23 0,0-23 0,0 23 0,0 0 0,0-23 16,0 23-16,-23-23 0,23 23 0,1 0 0,-1-23 0,0 23 16,0-23-16,0 23 0,0-23 0,0 23 0,0-23 15,0 23-15,0-24 0,0 1 0,1 23 0,-1-23 16,0 23-16,0-23 0,0 23 0,0-23 16,0 23-16,0-23 0,0 23 0,-23-23 0,23 23 15,0-23-15,1 23 0,-24-23 0,23 23 0,-23-23 0,23 23 16,0-23-16,0-1 0,0 1 15,0 23-15,-23-23 0,23 23 0,-23-23 0,23 0 0,0 23 16,-23-23-16,23 23 0,1-23 0,-24 0 0,23 0 16,0 0-16,0 0 0,-23-1 0,23 24 15,0-23-15,0 0 0,-23 0 0,23 23 0,0-23 0,-23 0 16,23 0-16,0 0 0,1 0 0,-24 0 0,23 23 0,0-23 16,-23-1-16,23 1 0,0 0 0,0 0 0,0 0 0,0 0 15,-23 0-15,0 0 0,23 23 0,-23-23 0,23 0 0,0 0 0,-23-1 16,24 1-16,-1 0 0,0 0 0,-23 0 0,23 0 0,0 0 15,-23 0-15,0 0 0,23 0 0,0 0 0,0-1 0,0 1 0,0 0 16,-23 0-16,23 0 0,1 0 0,-24 0 0,23 0 0,0 0 0,-23 0 16,23 0-16,0-1 0,0 1 0,-23 0 0,23 0 0,0 0 0,0 0 0,-23 0 15,23 0-15,0 0 0,1 0 0,-24 0 0,23-1 0,0 1 16,0 0-16,-23 0 0,23 0 0,-23 0 0,23 0 0,-23 0 0,23 0 0,0 0 16,0 0-16,0-1 0,-23 1 0,0 0 0,23 0 0,1 0 0,-24 0 0,23 0 15,0 0-15,-23 0 0,23 0 0,0 0 0,0-1 0,-23 1 0,23 0 0,0 0 16,-23 0-16,23 0 0,-23 0 0,23 0 0,0 0 0,-23 0 0,24 0 0,-24-1 15,23 1-15,-23 0 0,23 23 0,-23-23 0,23 0 0,-23 0 0,23 0 0,-23 0 16,23 0-16,-23 0 0,23 0 0,0-1 0,-23 1 0,23 0 0,-23 0 16,23 0-16,-23 0 0,0 0 0,23 0 0,-23 0 0,24 0 0,-24 0 15,23-1-15,-23 1 0,0 0 0,23 0 0,-23 0 0,0 0 0,23 0 0,-23 0 16,0 0-16,0 0 0,23 0 0,-23-1 0,0 1 0,23 0 0,-23 0 16,0 0-16,23 0 0,-23 0 0,0 0 0,23 0 0,-23 0 0,23 0 0,-23-1 15,0 1-15,23 0 0,-23 0 0,0 0 0,0 0 0,23 0 16,-23 0-16,24 0 0,-24 0 0,0 0 0,0-1 0,23 1 0,-23 0 15,23 0-15,-23 0 0,0 0 0,0 0 0,23 0 0,-23 0 16,23 0-16,-23 0 0,0-1 0,0 1 0,23 0 0,-23 0 0,23 0 16,-23 0-16,0 0 0,23 23 0,-23-23 0,0 0 15,23 0-15,-23 0 0,0-1 0,23 1 0,0 0 0,-23 0 16,0 0-16,0 0 0,24 0 0,-24 0 0,0 0 0,23 0 0,-23 0 16,23-1-16,-23 1 0,0 0 0,0 0 0,23 0 0,-23 0 0,0 0 15,23 0-15,-23 0 0,23 0 0,-23 0 0,23-1 0,-23 1 0,23 0 16,-23 0-16,0 0 0,23 0 0,-23 0 0,0 0 0,23 0 0,-23 0 0,0 0 15,23 23-15,-23-24 0,24 1 0,-24 0 0,0 0 0,23 0 16,-23 0-16,0 0 0,23 0 0,-23 0 0,23 0 0,-23 0 0,0-1 16,23 1-16,-23 0 0,23 0 0,-23 0 0,23 0 0,-23 0 15,0 0-15,23 0 0,-23 0 0,0 0 0,0-1 16,23 1-16,-23 0 0,0 0 0,23 23 0,-23-23 0,0 0 0,23 0 16,-23 0-16,0 0 0,0 0 0,24 0 15,-24-1-15,0 1 0,0 0 0,23 0 0,-23 0 0,0 0 16,0 0-16,23 0 0,-23 0 0,0 0 0,23 0 15,-23-1-15,0 1 0,0 0 16,0 0-16,23 0 0,-23 0 0,0 0 0,0 0 16,23 23-16,-23-23 0,0 0 0,0 0 0,0-1 15,0 1-15,0 0 0,0 0 0,0 0 0,0 0 0,0 0 16,23 0-16,-23 0 0,0 0 0,0 0 0,0-1 16,0 1-16,0 0 0,0 0 0,0 0 0,0 0 15,0 0-15,0 0 0,0 0 0,0 0 0,0 0 0,0-1 16,0 1-16,0 0 0,0 0 0,0 0 0,0 0 0,0 0 15,0 0-15,0 0 0,0 0 0,0 0 0,0-1 0,0 1 16,0 0-16,0 0 0,0 0 16,0 0-16,0 0 0,0 0 0,0 0 0,0 0 0,0 0 0,0-1 15,0 1-15,0 0 0,-23 0 0,23 0 0,0 0 0,0 0 0,0 0 0,0 0 16,-23 0-16,23 0 0,0-1 0,0 1 0,0 0 0,-23 0 0,23 0 0,0 0 16,0 0-16,-23 0 0,23 0 0,0 0 0,-23 0 0,23-1 0,0 1 15,-23 0-15,23 0 0,0 0 0,-24 0 0,24 0 0,0 0 0,0 0 16,0 0-16,0 0 0,-23-1 0,23 1 0,-23 0 0,23 0 0,0 0 15,-23 0-15,23 0 0,0 0 0,0 0 0,-23 0 0,23 0 16,0-1-16,0 1 0,0 0 0,-23 0 0,23 0 0,0 0 0,-23 0 16,23 0-16,0 0 0,0 0 0,-23 0 0,23-1 0,0 1 15,-23 0-15,23 0 0,-23 23 0,23-23 0,0 0 0,0 0 0,-23 0 0,23 0 16,-24 0-16,24 0 0,-23-1 0,23 1 0,-23 0 16,23 0-16,0 0 0,-23 0 0,23 0 0,-23 0 0,23 0 15,0 0-15,0 0 0,-23 23 0,23-24 0,-23 1 0,23 0 0,-23 0 16,23 0-16,0 0 0,-23 0 0,23 0 0,0 0 15,-23 23-15,23-23 0,-23 0 0,23-1 0,-24 24 0,24-23 0,0 0 16,-23 23-16,23-23 0,0 0 0,0 0 0,-23 23 0,23-23 0,-23 0 16,23 0-16,0 0 0,-23 0 0,23-1 0,0 1 0,-23 23 15,23-23-15,-23 23 0,23-23 0,-23 0 0,0 0 0,23 0 0,-23 0 16,0 0-16,23 0 0,-24 23 0,24-23 0,-23-1 0,0 1 16,23 0-16,0 0 0,-23 0 0,0 23 0,23-23 0,-23 0 0,23 0 15,-23 0-15,0 23 0,23-23 0,-23 23 0,23-23 0,-23-1 0,0 1 16,23 0-16,-24 23 0,24-23 0,-23 23 0,23-23 0,0 0 0,-23 23 15,23-23-15,-23 23 0,23-23 0,-23 0 0,23 0 0,-23 23 0,0-23 16,23-1-16,-23 24 0,0-23 0,0 23 0,23-23 0,0 0 0,-23 23 0,-1-23 16,1 0-16,0 0 0,0 23 0,23-23 0,-23 0 0,0 23 0,23-23 15,-23 23-15,0-23 0,0 23 0,0-24 0,0 24 0,23-23 16,-24 0-16,1 23 0,0 0 0,0-23 0,23 0 0,-23 23 0,0-23 0,0 23 16,0 0-16,0-23 0,0 0 0,0 23 0,-1-23 0,1 0 0,0 23 0,23-23 15,-23 23-15,0-24 0,0 24 0,0-23 0,0 0 0,0 23 0,0 0 0,0-23 16,-1 23-16,1-23 0,0 23 0,0-23 0,0 23 0,0-23 0,0 23 15,0-23-15,0 0 0,0 23 0,0-23 0,-1 23 0,1-23 0,0 23 16,0-24-16,0 24 0,0-23 0,0 0 0,0 23 16,0-23-16,0 23 0,23-23 0,-23 23 0,-1-23 0,1 23 0,0-23 0,0 23 15,0 0-15,0-23 0,0 0 0,0 23 0,0 0 0,0-23 0,0 23 16,-1-23-16,1 23 0,0-24 0,0 24 0,0 0 0,0-23 16,0 23-16,0-23 0,0 23 0,0 0 0,0-23 0,-1 23 15,1 0-15,23-23 0,-23 23 0,0 0 0,0 0 16,0-23-16,0 23 0,0 0 0,0-23 0,0 23 15,0 0-15,23-23 0,-24 23 0,1 0 0,0 0 0,0 0 16,23-23-16,-23 23 0,0 0 0,0 0 0,23-23 16,-23 23-16,0 0 0,0 0 0,23-23 0,-23 23 15,-1 0-15,1 0 0,23-24 0,-23 24 0,0 0 16,0 0-16,0 0 0,0 0 0,23-23 16,-23 23-16,0 0 0,0 0 0,23-23 0,-23 23 15,-1 0-15,1 0 0,0 0 16,0 0-16,0 0 0,0 0 15,0 0-15,0 0 0,0 0 16,0 0-16,0 0 0,-1 0 16,1 0-16,0 0 0,0 0 0,0 0 15,0 0-15,0 0 0,0 0 16,0 0-16,0 0 0,0 0 16,-1 0-16,1 0 0,0 0 0,0 0 15,0 0-15,0 0 16,0 0-16,0 0 0,0 0 0,0 0 15,0 0-15,-1 0 0,24-23 0,-23 23 0,0 0 16,0 0-16,0 0 0,0 0 16,0 0-16,0 0 15,0 0-15,0 0 0,0 0 16,-1 0-16,1 0 16,0 0-16,0 0 0,0 0 15,0 0-15,23 23 0,-23-23 16,0 0-16,0 0 15,0 0 1,23 23-16,-23-23 0,-1 0 16,1 23-1,0-23 1,0 0 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.10703" units="1/cm"/>
          <inkml:channelProperty channel="Y" name="resolution" value="32.14286" units="1/cm"/>
          <inkml:channelProperty channel="T" name="resolution" value="1" units="1/dev"/>
        </inkml:channelProperties>
      </inkml:inkSource>
      <inkml:timestamp xml:id="ts0" timeString="2023-01-17T12:37:22.487"/>
    </inkml:context>
    <inkml:brush xml:id="br0">
      <inkml:brushProperty name="width" value="0.21167" units="cm"/>
      <inkml:brushProperty name="height" value="0.21167" units="cm"/>
      <inkml:brushProperty name="color" value="#00B050"/>
      <inkml:brushProperty name="fitToCurve" value="1"/>
    </inkml:brush>
  </inkml:definitions>
  <inkml:traceGroup>
    <inkml:annotationXML>
      <emma:emma xmlns:emma="http://www.w3.org/2003/04/emma" version="1.0">
        <emma:interpretation id="{D40AC6D1-5398-410E-8713-931343C8659D}" emma:medium="tactile" emma:mode="ink">
          <msink:context xmlns:msink="http://schemas.microsoft.com/ink/2010/main" type="writingRegion" rotatedBoundingBox="14963,7504 26162,7504 26162,16002 14963,16002"/>
        </emma:interpretation>
      </emma:emma>
    </inkml:annotationXML>
    <inkml:traceGroup>
      <inkml:annotationXML>
        <emma:emma xmlns:emma="http://www.w3.org/2003/04/emma" version="1.0">
          <emma:interpretation id="{2F2F54CC-9396-4D32-8045-7AB03E55FF5E}" emma:medium="tactile" emma:mode="ink">
            <msink:context xmlns:msink="http://schemas.microsoft.com/ink/2010/main" type="paragraph" rotatedBoundingBox="14963,7504 26162,7504 26162,16002 14963,1600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DD4ADAA-49ED-4326-B201-4EF769A9A4F7}" emma:medium="tactile" emma:mode="ink">
              <msink:context xmlns:msink="http://schemas.microsoft.com/ink/2010/main" type="line" rotatedBoundingBox="14963,7504 26162,7504 26162,16002 14963,16002"/>
            </emma:interpretation>
          </emma:emma>
        </inkml:annotationXML>
        <inkml:traceGroup>
          <inkml:annotationXML>
            <emma:emma xmlns:emma="http://www.w3.org/2003/04/emma" version="1.0">
              <emma:interpretation id="{C624F1D7-2304-4D9B-A749-105AA6EDBE19}" emma:medium="tactile" emma:mode="ink">
                <msink:context xmlns:msink="http://schemas.microsoft.com/ink/2010/main" type="inkWord" rotatedBoundingBox="14963,7504 26162,7504 26162,16002 14963,16002"/>
              </emma:interpretation>
              <emma:one-of disjunction-type="recognition" id="oneOf0">
                <emma:interpretation id="interp0" emma:lang="" emma:confidence="0">
                  <emma:literal>/</emma:literal>
                </emma:interpretation>
                <emma:interpretation id="interp1" emma:lang="" emma:confidence="0">
                  <emma:literal>°</emma:literal>
                </emma:interpretation>
                <emma:interpretation id="interp2" emma:lang="" emma:confidence="0">
                  <emma:literal>р</emma:literal>
                </emma:interpretation>
                <emma:interpretation id="interp3" emma:lang="" emma:confidence="0">
                  <emma:literal>о</emma:literal>
                </emma:interpretation>
                <emma:interpretation id="interp4" emma:lang="" emma:confidence="0">
                  <emma:literal>№</emma:literal>
                </emma:interpretation>
              </emma:one-of>
            </emma:emma>
          </inkml:annotationXML>
          <inkml:trace contextRef="#ctx0" brushRef="#br0">0 8501 0,'23'0'0,"0"0"16,-23-23-16,23 23 0,0 0 16,-23-23-16,23 23 0,0 0 15,-23-24-15,23 24 0,0-23 0,0 23 0,0 0 16,-23-23-16,24 23 0,-1 0 0,-23-23 0,23 23 0,0 0 0,-23-23 0,23 23 15,0-23-15,0 23 0,0-23 0,0 23 0,0-23 16,0 23-16,1 0 0,-1-23 0,0 23 0,0-23 0,0 23 0,0 0 0,0-23 16,0-1-16,0 24 0,0-23 0,0 23 0,1 0 0,-1-23 0,0 0 15,0 23-15,0 0 0,0-23 0,0 23 0,0-23 0,0 23 0,0 0 0,0-23 16,1 23-16,-1-23 0,0 23 0,0-23 0,0 23 0,0-23 0,0 23 0,0 0 16,0-23-16,0 23 0,0-24 0,1 24 0,-1-23 0,0 23 0,0 0 0,0-23 15,0 23-15,0 0 0,0-23 0,0 0 0,0 23 0,0-23 0,1 23 16,-1-23-16,0 23 0,0-23 0,0 23 0,0-23 0,0 0 0,0 23 0,0-23 15,0 23-15,0-24 0,1 24 0,-1-23 0,0 23 0,0-23 0,0 0 0,0 23 16,0-23-16,0 0 0,0 23 0,0-23 0,0 23 0,1-23 0,-1 23 0,0-23 16,0 0-16,0 23 0,0-23 0,0 23 0,0-24 0,0 1 0,0 23 0,24 0 15,-24-23-15,0 0 0,0 23 0,0-23 0,0 0 0,0 23 0,23-23 16,-23 23-16,0-23 0,24 0 0,-24 23 0,0-23 0,0 23 0,0-23 0,23-1 16,-23 24-16,0-23 0,0 0 0,24 23 0,-24-23 0,23 0 0,-23 23 0,0-23 15,23 0-15,-23 0 0,0 23 0,24-23 0,-24 0 0,0 23 0,23-23 0,-23-1 16,0 24-16,23-23 0,-23 0 0,24 0 0,-24 23 0,23-23 0,-23 0 0,0 23 15,23-23-15,-23 23 0,24-23 0,-24 0 0,0 23 0,0-23 0,23 0 16,-23 23-16,0-24 0,23 24 0,-23-23 0,1 23 0,-1-23 0,23 0 0,-23 23 0,0-23 16,0 23-16,0-23 0,0 23 0,0 0 0,0-23 0,24 23 0,-24 0 15,0-23-15,0 23 0,0-23 0,0 23 0,0-23 0,0 23 0,0 0 0,0-23 16,1 23-16,-1 0 0,0-24 0,0 24 0,0 0 0,0 0 0,0-23 0,0 23 16,0 0-16,0 0 0,0-23 0,1 23 0,-1-23 0,0 23 0,0 0 0,0-23 15,0 23-15,0 0 0,0 0 0,0 0 0,0-23 0,0 23 0,1 0 16,-1-23-16,0 23 0,0 0 0,0 0 0,0-23 0,0 23 0,0 0 0,0-23 15,0 23-15,0 0 0,1 0 0,-1 0 0,0-23 0,0 23 0,0-23 0,0 23 16,0 0-16,0 0 0,0-24 0,0 24 0,0 0 0,1-23 0,-1 23 0,0-23 16,0 23-16,0 0 0,0 0 0,0-23 0,0 23 0,0 0 0,0-23 0,0 23 15,1-23-15,-1 23 0,0 0 0,0 0 0,0-23 0,0 23 0,0 0 0,0-23 16,0 23-16,0-23 0,0 23 0,1-23 0,-1 23 0,0 0 0,0 0 16,0-23-16,0 23 0,0 0 0,0-24 0,23 24 0,-23-23 0,1 23 0,-1 0 15,0 0-15,23 0 0,-23-23 0,0 23 0,0-23 0,0 23 0,0 0 0,0-23 16,1 23-16,-1 0 0,0 0 0,23-23 0,-23 23 0,0 0 0,0-23 0,0 23 15,0 0-15,0 0 0,1-23 0,22 23 0,-23-23 0,0 23 0,0 0 16,0 0-16,0-23 0,0 23 0,0 0 0,24-23 0,-24 23 0,0-24 0,0 24 16,0 0-16,0-23 0,0 23 0,0 0 0,0 0 0,0-23 0,0 23 0,1 0 15,-1 0-15,0-23 0,0 23 0,0 0 0,0 0 0,0-23 0,0 23 0,0 0 16,0-23-16,0 23 0,1 0 0,-1-23 0,0 23 0,0-23 0,0 23 0,0 0 16,0 0-16,0-23 0,0 23 0,23 0 0,-22 0 0,-1-23 0,0 23 0,0 0 15,0-23-15,0 23 0,0 0 0,0-24 0,0 24 0,23 0 0,-22-23 16,-1 23-16,0 0 0,0-23 0,0 23 0,0 0 0,0 0 0,0-23 0,0 23 15,0-23-15,0 23 0,1 0 0,-1-23 0,0 23 0,0 0 0,0-23 0,0 23 16,0 0-16,0-23 0,0 23 0,0 0 0,0-23 0,1 23 0,-1 0 0,0-23 16,0 23-16,0-23 0,0 23 0,0 0 0,0-24 0,0 24 0,0 0 0,0-23 15,1 23-15,-1-23 0,0 23 0,0-23 0,0 23 0,0 0 0,0 0 16,-23-23-16,23 23 0,0-23 0,0 23 0,0-23 0,1 0 0,-1 23 16,0-23-16,0 23 0,0 0 0,-23-23 0,23 23 0,0-23 0,0 23 0,0 0 15,-23-24-15,23 24 0,0-23 0,1 23 0,-1-23 0,0 0 0,0 23 16,-23-23-16,23 23 0,0-23 0,0 23 0,0-23 0,0 0 0,0 23 15,0-23-15,1 23 0,-24-23 0,23 23 0,0-23 0,0 23 0,0-24 0,0 1 16,0 23-16,0-23 0,0 0 0,0 23 0,0-23 0,1 0 16,-1 0-16,0 23 0,0-23 0,0 0 0,0 23 15,0-23-15,0 0 0,0 23 0,-23-24 0,23 1 0,0 23 0,1-23 16,-1 23-16,-23-23 0,23 23 0,-23-23 0,23 23 0,0-23 0,0 0 16,0 0-16,0 23 0,-23-23 0,23 23 0,0-23 15,-23 0-15,23 23 0,-23-24 0,24 24 0,-24-23 0,23 23 0,0 0 16,0-23-16,-23 0 0,23 23 0,0-23 0,-23 0 0,23 23 15,0 0-15,-23-23 0,0 0 0,23 23 0,0 0 16,0-23-16,-23 0 0,24 0 16,-1-1-16,-23 1 0,23 0 15,-23 0-15,0 0 16,23 23-16,-23-23 0,23 0 0,-23 0 16,23 23-16,-23-23 0,0 0 15,23 23-15,-23-23 0,0-1 0,23 24 16,-23-23-16,0 0 0,0 0 0,23 23 0,-23-23 15,0 0-15,0 0 0,23 23 0,-23-23 16,0 0-16,0 0 0,23 0 16,-23-1-16,24 24 0,-24-23 0,0 0 15,23 0-15,-23 0 0,0 0 16,23 0-16,-23 0 0,23 0 16,-23 0-16,23 0 0,-23-1 0,0 1 15,23 0-15,-23 0 0,23 0 0,-23 0 16,0 0-16,23 23 0,-23-23 0,0 0 0,23 23 15,-23-23-15,0 0 0,23-1 0,0 1 0,-23 0 16,24 0-16,-24 0 0,0 0 0,23 23 0,-23-23 0,0 0 16,0 0-16,23 23 0,-23-23 0,0 0 0,23 23 0,-23-24 15,0 1-15,23 0 0,-23 0 0,0 0 0,23 23 0,-23-23 16,0 0-16,23 0 0,-23 0 0,0 0 0,23 0 16,-23-1-16,23 1 0,-23 0 0,0 0 0,0 0 15,0 0-15,23 23 0,-23-23 0,0 0 0,0 0 0,23 0 16,-23 0-16,0-1 0,0 1 0,0 0 0,24 23 15,-24-23-15,0 0 0,0 0 0,0 0 0,0 0 0,0 0 16,23 0-16,-23 0 0,0-1 0,0 1 16,0 0-16,0 0 0,0 0 0,0 0 0,0 0 0,0 0 15,0 0-15,0 0 0,0 0 0,0-1 0,0 1 16,0 0-16,0 0 0,0 0 0,0 0 0,0 0 0,0 0 16,0 0-16,0 0 0,0 0 0,0-1 0,0 1 15,0 0-15,0 0 0,0 0 0,0 0 0,0 0 0,0 0 16,0 0-16,-23 23 0,23-23 0,0 0 15,0-1-15,0 1 0,-24 0 0,24 0 0,0 0 0,0 0 16,-23 23-16,23-23 0,0 0 0,0 0 0,0 0 16,-23 23-16,23-23 0,0-1 0,-23 1 0,23 0 0,0 0 15,-23 0-15,23 0 0,0 0 0,-23 0 16,23 0-16,-23 0 0,23 0 0,0-1 0,-23 1 16,23 0-16,0 0 0,-23 0 15,23 0-15,-23 0 0,23 0 0,-23 0 0,23 0 16,-24 23-16,24-23 0,-23-1 0,23 1 15,-23 0-15,0 0 16,23 0-16,-23 23 0,23-23 0,-23 23 16,23-23-16,-23 23 15,23-23-15,-23 23 0,0 0 16,23-23-16,-23 23 0,0 0 16,23-23-16,-24 23 0,1 0 15,23-23-15,-23 23 0,0 0 16,0 0-16,23-24 15,-23 24-15,0 0 0,0 0 16,0 0-16,0 0 16,0 0-16,-1 0 0,1 0 15,0 0-15,0 0 16,0 0-16,0 0 16,0 0-16,0 0 0,0 0 15,0 0-15,0 0 0,-1 0 16,1 0-16,0 0 0,0 0 15,0 0-15,0 0 0,0 0 16,0 0-16,0 0 16,0 0-16,0 0 0,-1 0 15,1 0-15,0 0 16,0 0-16,0 0 16,0 0-16,0 0 15,0 0-15,0 0 16,0 0-16,23 24 15,-23-24-15,-1 0 0,1 0 16,0 0-16,23 23 16,-23-23-16,0 0 15,0 0-15,0 0 16,0 0 0,0 0-16,0 0 15,0 0-15,-1 0 16,1 0-16,0 0 15,0 0 1,0 0-16,0 0 0,0 0 16,0 0-16,0 0 15,0 0-15,0 0 0,-1 0 16,1 0-16,0 0 16,0 0-16,0 0 0,0 0 15,0 0-15,0-23 16,0 23-16,0 0 15,0 0-15,-1 0 16,1 0 0,23-24-16,-23 24 0,0 0 15,0 0 1,23-23-16,-23 23 0,0 0 0,0 0 16,0 0-1,0 0-15,23-23 16,-23 23 15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54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89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9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36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57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5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1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49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74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3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4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47665-5C1E-4DBA-B14D-0FB9D874A55E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071E7-7398-4F19-9BD9-C0B0E0122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96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customXml" Target="../ink/ink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customXml" Target="../ink/ink5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969195" y="1102418"/>
            <a:ext cx="1027023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68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lum bright="-20000" contrast="40000"/>
          </a:blip>
          <a:srcRect b="7733"/>
          <a:stretch/>
        </p:blipFill>
        <p:spPr>
          <a:xfrm>
            <a:off x="3740726" y="174057"/>
            <a:ext cx="4995949" cy="62599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4652" y="98090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606721" y="980902"/>
            <a:ext cx="3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77560" y="98090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24853" y="98090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409014" y="98090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87924" y="98090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971641" y="98090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19809" y="98090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6358860" y="1350234"/>
            <a:ext cx="213971" cy="1793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950861" y="1350234"/>
            <a:ext cx="213971" cy="1793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757670" y="1350234"/>
            <a:ext cx="213971" cy="1793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606721" y="773084"/>
            <a:ext cx="45719" cy="822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440393" y="777241"/>
            <a:ext cx="45719" cy="822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4652" y="1350234"/>
            <a:ext cx="235157" cy="17930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661582" y="1350234"/>
            <a:ext cx="235157" cy="17930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193052" y="1350234"/>
            <a:ext cx="235157" cy="17930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501430" y="1350234"/>
            <a:ext cx="235157" cy="179308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033393" y="1341922"/>
            <a:ext cx="235157" cy="17930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047639" y="773084"/>
            <a:ext cx="45719" cy="2078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749869" y="161759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27755" y="162295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285652" y="162295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572831" y="162295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29" name="Овал 28"/>
          <p:cNvSpPr/>
          <p:nvPr/>
        </p:nvSpPr>
        <p:spPr>
          <a:xfrm>
            <a:off x="6097781" y="1969500"/>
            <a:ext cx="194916" cy="18269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346930" y="1969500"/>
            <a:ext cx="194916" cy="18269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293552" y="1529542"/>
            <a:ext cx="45719" cy="6567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794195" y="1986926"/>
            <a:ext cx="233560" cy="16527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627589" y="1996776"/>
            <a:ext cx="233560" cy="16527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440502" y="1529542"/>
            <a:ext cx="45719" cy="1662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5768400" y="221893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</a:t>
            </a:r>
            <a:endParaRPr lang="ru-RU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319918" y="2219125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595624" y="2221527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855074" y="222688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141774" y="2221527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418632" y="2216169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687924" y="222152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056461" y="2216349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</a:t>
            </a:r>
            <a:endParaRPr lang="ru-RU" b="1" dirty="0"/>
          </a:p>
        </p:txBody>
      </p:sp>
      <p:sp>
        <p:nvSpPr>
          <p:cNvPr id="44" name="Овал 43"/>
          <p:cNvSpPr/>
          <p:nvPr/>
        </p:nvSpPr>
        <p:spPr>
          <a:xfrm>
            <a:off x="6118900" y="2596261"/>
            <a:ext cx="197511" cy="21348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687399" y="2593261"/>
            <a:ext cx="197511" cy="21348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7487550" y="2596261"/>
            <a:ext cx="197511" cy="21348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316411" y="2216169"/>
            <a:ext cx="51354" cy="676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159492" y="2193759"/>
            <a:ext cx="51354" cy="676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827300" y="2593260"/>
            <a:ext cx="206358" cy="213485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937210" y="2579591"/>
            <a:ext cx="206358" cy="213485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222187" y="2579618"/>
            <a:ext cx="206358" cy="21348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7762889" y="2593260"/>
            <a:ext cx="206358" cy="213485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6412817" y="2588263"/>
            <a:ext cx="206358" cy="213485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757456" y="2135938"/>
            <a:ext cx="45719" cy="1330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9" name="Рукописный ввод 58"/>
              <p14:cNvContentPartPr/>
              <p14:nvPr/>
            </p14:nvContentPartPr>
            <p14:xfrm>
              <a:off x="4680131" y="1109618"/>
              <a:ext cx="5240160" cy="3321360"/>
            </p14:xfrm>
          </p:contentPart>
        </mc:Choice>
        <mc:Fallback>
          <p:pic>
            <p:nvPicPr>
              <p:cNvPr id="59" name="Рукописный ввод 5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1971" y="1071458"/>
                <a:ext cx="5316480" cy="339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0" name="Рукописный ввод 59"/>
              <p14:cNvContentPartPr/>
              <p14:nvPr/>
            </p14:nvContentPartPr>
            <p14:xfrm>
              <a:off x="6982691" y="1812338"/>
              <a:ext cx="2943720" cy="3749400"/>
            </p14:xfrm>
          </p:contentPart>
        </mc:Choice>
        <mc:Fallback>
          <p:pic>
            <p:nvPicPr>
              <p:cNvPr id="60" name="Рукописный ввод 5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44531" y="1774178"/>
                <a:ext cx="3020040" cy="382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2" name="Рукописный ввод 61"/>
              <p14:cNvContentPartPr/>
              <p14:nvPr/>
            </p14:nvContentPartPr>
            <p14:xfrm>
              <a:off x="6201131" y="2289698"/>
              <a:ext cx="2727360" cy="1825560"/>
            </p14:xfrm>
          </p:contentPart>
        </mc:Choice>
        <mc:Fallback>
          <p:pic>
            <p:nvPicPr>
              <p:cNvPr id="62" name="Рукописный ввод 6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62971" y="2251538"/>
                <a:ext cx="2803680" cy="190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792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696883" y="994903"/>
            <a:ext cx="10515600" cy="230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860324" y="0"/>
            <a:ext cx="5796854" cy="67526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28211" y="70658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28721" y="70658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41255" y="716681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11011" y="70658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17851" y="70658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22651" y="71668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53191" y="716681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Ы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83731" y="71668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</a:t>
            </a: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5818909" y="1086014"/>
            <a:ext cx="157942" cy="18583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504638" y="1091063"/>
            <a:ext cx="163264" cy="16333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479664" y="1086014"/>
            <a:ext cx="141768" cy="16837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771910" y="1086014"/>
            <a:ext cx="180062" cy="1776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068879" y="623455"/>
            <a:ext cx="45719" cy="714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11367" y="623455"/>
            <a:ext cx="45719" cy="714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690848" y="615143"/>
            <a:ext cx="45719" cy="714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512915" y="1099222"/>
            <a:ext cx="157942" cy="15941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72303" y="1104271"/>
            <a:ext cx="157942" cy="15941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782368" y="1094975"/>
            <a:ext cx="157942" cy="15941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43385" y="1099222"/>
            <a:ext cx="157942" cy="15941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567055" y="540327"/>
            <a:ext cx="45719" cy="1662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164975" y="143336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451828" y="14333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783224" y="143336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078399" y="144346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406027" y="143336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</a:t>
            </a:r>
            <a:endParaRPr lang="ru-RU" b="1" dirty="0"/>
          </a:p>
        </p:txBody>
      </p:sp>
      <p:sp>
        <p:nvSpPr>
          <p:cNvPr id="31" name="Овал 30"/>
          <p:cNvSpPr/>
          <p:nvPr/>
        </p:nvSpPr>
        <p:spPr>
          <a:xfrm>
            <a:off x="6537376" y="1850453"/>
            <a:ext cx="150796" cy="19057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187921" y="1850453"/>
            <a:ext cx="150796" cy="19057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251274" y="1850453"/>
            <a:ext cx="159737" cy="1905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871515" y="1850453"/>
            <a:ext cx="159737" cy="1905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515411" y="1850453"/>
            <a:ext cx="159737" cy="1905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782368" y="1330037"/>
            <a:ext cx="45719" cy="7109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586270" y="1330037"/>
            <a:ext cx="45719" cy="1828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7038681" y="252706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358156" y="252706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666222" y="252706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994679" y="252706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</a:t>
            </a:r>
            <a:endParaRPr lang="ru-RU" b="1" dirty="0"/>
          </a:p>
        </p:txBody>
      </p:sp>
      <p:sp>
        <p:nvSpPr>
          <p:cNvPr id="42" name="Овал 41"/>
          <p:cNvSpPr/>
          <p:nvPr/>
        </p:nvSpPr>
        <p:spPr>
          <a:xfrm>
            <a:off x="7738255" y="2912036"/>
            <a:ext cx="180062" cy="204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7097734" y="2912036"/>
            <a:ext cx="180062" cy="20424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426696" y="2912036"/>
            <a:ext cx="180062" cy="20424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8092670" y="2912036"/>
            <a:ext cx="180062" cy="20424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828286" y="2269375"/>
            <a:ext cx="45719" cy="25769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8" name="Рукописный ввод 47"/>
              <p14:cNvContentPartPr/>
              <p14:nvPr/>
            </p14:nvContentPartPr>
            <p14:xfrm>
              <a:off x="6625211" y="864098"/>
              <a:ext cx="2628360" cy="3483720"/>
            </p14:xfrm>
          </p:contentPart>
        </mc:Choice>
        <mc:Fallback>
          <p:pic>
            <p:nvPicPr>
              <p:cNvPr id="48" name="Рукописный ввод 47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87051" y="825938"/>
                <a:ext cx="2704680" cy="356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0" name="Рукописный ввод 49"/>
              <p14:cNvContentPartPr/>
              <p14:nvPr/>
            </p14:nvContentPartPr>
            <p14:xfrm>
              <a:off x="8005091" y="1595978"/>
              <a:ext cx="1914480" cy="4406040"/>
            </p14:xfrm>
          </p:contentPart>
        </mc:Choice>
        <mc:Fallback>
          <p:pic>
            <p:nvPicPr>
              <p:cNvPr id="50" name="Рукописный ввод 49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66931" y="1557818"/>
                <a:ext cx="1990800" cy="448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2" name="Рукописный ввод 51"/>
              <p14:cNvContentPartPr/>
              <p14:nvPr/>
            </p14:nvContentPartPr>
            <p14:xfrm>
              <a:off x="5386811" y="2700458"/>
              <a:ext cx="4032000" cy="3060720"/>
            </p14:xfrm>
          </p:contentPart>
        </mc:Choice>
        <mc:Fallback>
          <p:pic>
            <p:nvPicPr>
              <p:cNvPr id="52" name="Рукописный ввод 51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348651" y="2662298"/>
                <a:ext cx="4108320" cy="313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725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37</Words>
  <Application>Microsoft Office PowerPoint</Application>
  <PresentationFormat>Широкоэкранный</PresentationFormat>
  <Paragraphs>37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2023-01-17T11:59:51Z</dcterms:created>
  <dcterms:modified xsi:type="dcterms:W3CDTF">2023-01-17T12:48:16Z</dcterms:modified>
</cp:coreProperties>
</file>