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28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920880" cy="792088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Friday,  the  </a:t>
            </a:r>
            <a:r>
              <a:rPr lang="en-US" sz="3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twenty- fifth</a:t>
            </a:r>
            <a:r>
              <a:rPr lang="en-US" sz="3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sz="3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of  </a:t>
            </a:r>
            <a:r>
              <a:rPr lang="en-US" sz="3600" dirty="0" smtClean="0">
                <a:latin typeface="Cambria Math" pitchFamily="18" charset="0"/>
                <a:ea typeface="Cambria Math" pitchFamily="18" charset="0"/>
              </a:rPr>
              <a:t>F</a:t>
            </a:r>
            <a:r>
              <a:rPr lang="en-US" sz="3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ebruary</a:t>
            </a:r>
            <a:endParaRPr lang="ru-RU" sz="3600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052736"/>
            <a:ext cx="6840760" cy="295232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Theme </a:t>
            </a:r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Parks </a:t>
            </a:r>
          </a:p>
          <a:p>
            <a:endParaRPr lang="ru-RU" sz="2800" dirty="0">
              <a:solidFill>
                <a:srgbClr val="0070C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1807310"/>
            <a:ext cx="4824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By  the  end of  the  lesson  you will be able…</a:t>
            </a:r>
          </a:p>
          <a:p>
            <a:r>
              <a:rPr lang="en-US" sz="2000" b="1" dirty="0">
                <a:latin typeface="Cambria Math" pitchFamily="18" charset="0"/>
                <a:ea typeface="Cambria Math" pitchFamily="18" charset="0"/>
              </a:rPr>
              <a:t>To  speak  about  activities;</a:t>
            </a:r>
          </a:p>
          <a:p>
            <a:r>
              <a:rPr lang="en-US" sz="2000" b="1" dirty="0">
                <a:latin typeface="Cambria Math" pitchFamily="18" charset="0"/>
                <a:ea typeface="Cambria Math" pitchFamily="18" charset="0"/>
              </a:rPr>
              <a:t>To  describe  the  Theme Parks</a:t>
            </a:r>
          </a:p>
          <a:p>
            <a:r>
              <a:rPr lang="en-US" sz="2000" b="1" dirty="0">
                <a:latin typeface="Cambria Math" pitchFamily="18" charset="0"/>
                <a:ea typeface="Cambria Math" pitchFamily="18" charset="0"/>
              </a:rPr>
              <a:t>To read  the  texts </a:t>
            </a:r>
          </a:p>
          <a:p>
            <a:r>
              <a:rPr lang="en-US" sz="2000" b="1" dirty="0">
                <a:latin typeface="Cambria Math" pitchFamily="18" charset="0"/>
                <a:ea typeface="Cambria Math" pitchFamily="18" charset="0"/>
              </a:rPr>
              <a:t>To write  the  </a:t>
            </a:r>
            <a:r>
              <a:rPr lang="en-US" sz="2000" b="1" dirty="0" err="1">
                <a:latin typeface="Cambria Math" pitchFamily="18" charset="0"/>
                <a:ea typeface="Cambria Math" pitchFamily="18" charset="0"/>
              </a:rPr>
              <a:t>advertismens</a:t>
            </a:r>
            <a:r>
              <a:rPr lang="en-US" sz="2000" b="1" dirty="0">
                <a:latin typeface="Cambria Math" pitchFamily="18" charset="0"/>
                <a:ea typeface="Cambria Math" pitchFamily="18" charset="0"/>
              </a:rPr>
              <a:t>  to  the  Parks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367" y="1762637"/>
            <a:ext cx="4259860" cy="2479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03217"/>
            <a:ext cx="3758570" cy="28189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566" y="4443020"/>
            <a:ext cx="4003463" cy="22519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2878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9479"/>
            <a:ext cx="82296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Disneyland in Paris</a:t>
            </a:r>
            <a:endParaRPr lang="ru-RU" b="1" dirty="0">
              <a:solidFill>
                <a:srgbClr val="00B05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999" y="1412776"/>
            <a:ext cx="7717097" cy="5157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6382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Dreamwood</a:t>
            </a:r>
            <a:endParaRPr lang="ru-RU" dirty="0">
              <a:solidFill>
                <a:srgbClr val="00B05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861126" cy="5235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4804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Banana </a:t>
            </a:r>
            <a:r>
              <a:rPr lang="en-US" dirty="0" err="1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Republick</a:t>
            </a:r>
            <a:endParaRPr lang="ru-RU" dirty="0">
              <a:solidFill>
                <a:srgbClr val="00B05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287" y="1367197"/>
            <a:ext cx="8022865" cy="5317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33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739"/>
            <a:ext cx="82296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Sochi Park </a:t>
            </a:r>
            <a:endParaRPr lang="ru-RU" b="1" dirty="0">
              <a:solidFill>
                <a:srgbClr val="00B05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92883"/>
            <a:ext cx="7410400" cy="4937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229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9416" y="385042"/>
            <a:ext cx="2565648" cy="3627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262714"/>
            <a:ext cx="4464496" cy="2534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0010"/>
            <a:ext cx="3456384" cy="3456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000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Forget all about your real self and enter the world of fantasy at…</a:t>
            </a:r>
          </a:p>
          <a:p>
            <a:pPr marL="0" indent="0" algn="r">
              <a:buNone/>
            </a:pP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____________________________             (name of your Park)</a:t>
            </a:r>
            <a:endParaRPr lang="en-US" sz="2400" dirty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(place)___________________________________</a:t>
            </a:r>
          </a:p>
          <a:p>
            <a:pPr marL="0" indent="0">
              <a:buNone/>
            </a:pP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(activities)_________________________________________________________________________________________________________________________________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Before you return to the real world, make sure: </a:t>
            </a:r>
          </a:p>
          <a:p>
            <a:pPr marL="0" indent="0">
              <a:buNone/>
            </a:pP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_______________________________________________________________________</a:t>
            </a:r>
          </a:p>
          <a:p>
            <a:pPr marL="0" indent="0">
              <a:buNone/>
            </a:pPr>
            <a:r>
              <a:rPr lang="en-US" sz="2400" dirty="0" smtClean="0">
                <a:latin typeface="Cambria Math" pitchFamily="18" charset="0"/>
                <a:ea typeface="Cambria Math" pitchFamily="18" charset="0"/>
              </a:rPr>
              <a:t>(price of the ticket)_____________________________________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err="1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Adverticement</a:t>
            </a:r>
            <a:r>
              <a:rPr lang="en-US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 of your Park</a:t>
            </a:r>
            <a:endParaRPr lang="ru-RU" dirty="0">
              <a:solidFill>
                <a:srgbClr val="0070C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20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73</TotalTime>
  <Words>98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Friday,  the  twenty- fifth  of  February</vt:lpstr>
      <vt:lpstr>Disneyland in Paris</vt:lpstr>
      <vt:lpstr>Dreamwood</vt:lpstr>
      <vt:lpstr>Banana Republick</vt:lpstr>
      <vt:lpstr>Sochi Park </vt:lpstr>
      <vt:lpstr>Слайд 6</vt:lpstr>
      <vt:lpstr>Adverticement of your Park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Friday,  the  first  of  february</dc:title>
  <dc:creator>PK10</dc:creator>
  <cp:lastModifiedBy>zxc</cp:lastModifiedBy>
  <cp:revision>9</cp:revision>
  <dcterms:created xsi:type="dcterms:W3CDTF">2019-01-29T10:44:09Z</dcterms:created>
  <dcterms:modified xsi:type="dcterms:W3CDTF">2022-02-23T14:54:23Z</dcterms:modified>
</cp:coreProperties>
</file>