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608" y="-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61958-FB4C-4AA5-A2E6-121E71632712}" type="datetimeFigureOut">
              <a:rPr lang="ru-RU" smtClean="0"/>
              <a:t>27.03.2022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1F217-3E5B-4A27-9B12-08BB8DD64F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7803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61958-FB4C-4AA5-A2E6-121E71632712}" type="datetimeFigureOut">
              <a:rPr lang="ru-RU" smtClean="0"/>
              <a:t>27.03.2022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1F217-3E5B-4A27-9B12-08BB8DD64F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30604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61958-FB4C-4AA5-A2E6-121E71632712}" type="datetimeFigureOut">
              <a:rPr lang="ru-RU" smtClean="0"/>
              <a:t>27.03.2022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1F217-3E5B-4A27-9B12-08BB8DD64F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5560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61958-FB4C-4AA5-A2E6-121E71632712}" type="datetimeFigureOut">
              <a:rPr lang="ru-RU" smtClean="0"/>
              <a:t>27.03.2022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1F217-3E5B-4A27-9B12-08BB8DD64F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0092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61958-FB4C-4AA5-A2E6-121E71632712}" type="datetimeFigureOut">
              <a:rPr lang="ru-RU" smtClean="0"/>
              <a:t>27.03.2022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1F217-3E5B-4A27-9B12-08BB8DD64F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95680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61958-FB4C-4AA5-A2E6-121E71632712}" type="datetimeFigureOut">
              <a:rPr lang="ru-RU" smtClean="0"/>
              <a:t>27.03.2022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1F217-3E5B-4A27-9B12-08BB8DD64F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0955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61958-FB4C-4AA5-A2E6-121E71632712}" type="datetimeFigureOut">
              <a:rPr lang="ru-RU" smtClean="0"/>
              <a:t>27.03.2022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1F217-3E5B-4A27-9B12-08BB8DD64F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6739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61958-FB4C-4AA5-A2E6-121E71632712}" type="datetimeFigureOut">
              <a:rPr lang="ru-RU" smtClean="0"/>
              <a:t>27.03.2022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1F217-3E5B-4A27-9B12-08BB8DD64F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7094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61958-FB4C-4AA5-A2E6-121E71632712}" type="datetimeFigureOut">
              <a:rPr lang="ru-RU" smtClean="0"/>
              <a:t>27.03.2022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1F217-3E5B-4A27-9B12-08BB8DD64F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43831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61958-FB4C-4AA5-A2E6-121E71632712}" type="datetimeFigureOut">
              <a:rPr lang="ru-RU" smtClean="0"/>
              <a:t>27.03.2022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1F217-3E5B-4A27-9B12-08BB8DD64F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20668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61958-FB4C-4AA5-A2E6-121E71632712}" type="datetimeFigureOut">
              <a:rPr lang="ru-RU" smtClean="0"/>
              <a:t>27.03.2022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1F217-3E5B-4A27-9B12-08BB8DD64F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37338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61958-FB4C-4AA5-A2E6-121E71632712}" type="datetimeFigureOut">
              <a:rPr lang="ru-RU" smtClean="0"/>
              <a:t>27.03.2022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A1F217-3E5B-4A27-9B12-08BB8DD64F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6312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9592" y="908720"/>
            <a:ext cx="741682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latin typeface="Bahnschrift SemiLight Condensed" panose="020B0502040204020203" pitchFamily="34" charset="0"/>
              </a:rPr>
              <a:t>Интернет – ресурсы для подготовки школьников к основному государственному экзамену по информатике.</a:t>
            </a:r>
            <a:endParaRPr lang="ru-RU" sz="5400" b="1" dirty="0">
              <a:latin typeface="Bahnschrift SemiLight Condensed" panose="020B0502040204020203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472514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одготовила:</a:t>
            </a:r>
          </a:p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информатики МОУ СОШ №8</a:t>
            </a:r>
          </a:p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Синицына Екатерина Александровна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8446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937518" cy="11961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-180528" y="331524"/>
            <a:ext cx="74168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atin typeface="Bahnschrift SemiLight Condensed" panose="020B0502040204020203" pitchFamily="34" charset="0"/>
              </a:rPr>
              <a:t>Мобильные приложения</a:t>
            </a:r>
            <a:endParaRPr lang="ru-RU" sz="4000" b="1" dirty="0">
              <a:latin typeface="Bahnschrift SemiLight Condensed" panose="020B0502040204020203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484784"/>
            <a:ext cx="2448272" cy="488961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1484785"/>
            <a:ext cx="2586655" cy="488961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1484785"/>
            <a:ext cx="2664296" cy="4889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76667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116633"/>
            <a:ext cx="936103" cy="1215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116633"/>
            <a:ext cx="7419975" cy="107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12"/>
          <a:stretch/>
        </p:blipFill>
        <p:spPr>
          <a:xfrm>
            <a:off x="323528" y="1535638"/>
            <a:ext cx="2446712" cy="510973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79"/>
          <a:stretch/>
        </p:blipFill>
        <p:spPr>
          <a:xfrm>
            <a:off x="3203848" y="1535638"/>
            <a:ext cx="2518720" cy="510973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03"/>
          <a:stretch/>
        </p:blipFill>
        <p:spPr>
          <a:xfrm>
            <a:off x="6300193" y="1535637"/>
            <a:ext cx="2443956" cy="5109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93043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339440"/>
            <a:ext cx="2335168" cy="5061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4624"/>
            <a:ext cx="940966" cy="1195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116633"/>
            <a:ext cx="7419975" cy="107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714" y="1331400"/>
            <a:ext cx="2336160" cy="506168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1339440"/>
            <a:ext cx="2304256" cy="4992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7354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116632"/>
            <a:ext cx="427770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http://www.fipi.ru 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023" r="1263" b="6071"/>
          <a:stretch/>
        </p:blipFill>
        <p:spPr>
          <a:xfrm>
            <a:off x="0" y="1328555"/>
            <a:ext cx="9028497" cy="4109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92665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34" t="13699" r="6822" b="5718"/>
          <a:stretch/>
        </p:blipFill>
        <p:spPr bwMode="auto">
          <a:xfrm>
            <a:off x="160068" y="1484784"/>
            <a:ext cx="8758301" cy="4536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476672"/>
            <a:ext cx="66825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https://kogesimulator.myskills.ru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62656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42" t="14319" r="14210" b="6523"/>
          <a:stretch/>
        </p:blipFill>
        <p:spPr>
          <a:xfrm>
            <a:off x="371291" y="548680"/>
            <a:ext cx="8748464" cy="5490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79141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58" t="14210" r="15473" b="10000"/>
          <a:stretch/>
        </p:blipFill>
        <p:spPr>
          <a:xfrm>
            <a:off x="251520" y="620688"/>
            <a:ext cx="8670473" cy="5328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54014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26876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0004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53" t="13989" r="13053" b="7065"/>
          <a:stretch/>
        </p:blipFill>
        <p:spPr bwMode="auto">
          <a:xfrm>
            <a:off x="-50765" y="764704"/>
            <a:ext cx="9090410" cy="5616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576043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85" t="14550" r="12104" b="7626"/>
          <a:stretch/>
        </p:blipFill>
        <p:spPr bwMode="auto">
          <a:xfrm>
            <a:off x="153253" y="908720"/>
            <a:ext cx="8811236" cy="55446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899199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692696"/>
            <a:ext cx="74168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latin typeface="Bahnschrift SemiLight Condensed" panose="020B0502040204020203" pitchFamily="34" charset="0"/>
              </a:rPr>
              <a:t>Мобильные приложения</a:t>
            </a:r>
            <a:endParaRPr lang="ru-RU" sz="5400" b="1" dirty="0">
              <a:latin typeface="Bahnschrift SemiLight Condensed" panose="020B0502040204020203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863" t="45894" r="27801" b="40351"/>
          <a:stretch/>
        </p:blipFill>
        <p:spPr>
          <a:xfrm>
            <a:off x="323528" y="2060848"/>
            <a:ext cx="2448272" cy="312652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287" t="46597" r="6928" b="40350"/>
          <a:stretch/>
        </p:blipFill>
        <p:spPr>
          <a:xfrm>
            <a:off x="3331793" y="2060848"/>
            <a:ext cx="2408406" cy="312652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863" t="61754" r="29625" b="25615"/>
          <a:stretch/>
        </p:blipFill>
        <p:spPr>
          <a:xfrm>
            <a:off x="6228184" y="2070473"/>
            <a:ext cx="2449903" cy="3116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87286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34</Words>
  <Application>Microsoft Office PowerPoint</Application>
  <PresentationFormat>Экран (4:3)</PresentationFormat>
  <Paragraphs>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moysoh8u1@outlook.com</dc:creator>
  <cp:lastModifiedBy>moysoh8u1@outlook.com</cp:lastModifiedBy>
  <cp:revision>5</cp:revision>
  <dcterms:created xsi:type="dcterms:W3CDTF">2022-03-27T12:41:38Z</dcterms:created>
  <dcterms:modified xsi:type="dcterms:W3CDTF">2022-03-27T13:24:34Z</dcterms:modified>
</cp:coreProperties>
</file>