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1"/>
  </p:notesMasterIdLst>
  <p:sldIdLst>
    <p:sldId id="274" r:id="rId2"/>
    <p:sldId id="283" r:id="rId3"/>
    <p:sldId id="276" r:id="rId4"/>
    <p:sldId id="277" r:id="rId5"/>
    <p:sldId id="278" r:id="rId6"/>
    <p:sldId id="282" r:id="rId7"/>
    <p:sldId id="284" r:id="rId8"/>
    <p:sldId id="280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44"/>
    <a:srgbClr val="007033"/>
    <a:srgbClr val="005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139" autoAdjust="0"/>
  </p:normalViewPr>
  <p:slideViewPr>
    <p:cSldViewPr>
      <p:cViewPr varScale="1">
        <p:scale>
          <a:sx n="74" d="100"/>
          <a:sy n="74" d="100"/>
        </p:scale>
        <p:origin x="126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EBB61-BBEB-49F1-ADB5-F2DCA94985B2}" type="datetimeFigureOut">
              <a:rPr lang="ru-RU" smtClean="0"/>
              <a:t>20.10.2022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C649E-6F4C-41F6-8E6D-268550A152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7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C649E-6F4C-41F6-8E6D-268550A15267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53F7-7D1F-478E-9ADC-6F39FBB36C5E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253F7-7D1F-478E-9ADC-6F39FBB36C5E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62C81-BF66-416A-9997-69B182DFF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5368" y="1449604"/>
            <a:ext cx="835292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Родительское собрание в первой младшей группе</a:t>
            </a:r>
          </a:p>
          <a:p>
            <a:pPr algn="ctr"/>
            <a:r>
              <a:rPr lang="ru-RU" sz="3000" dirty="0" smtClean="0"/>
              <a:t>МАОУ Гимназия 22 Детский сад</a:t>
            </a:r>
          </a:p>
          <a:p>
            <a:pPr algn="ctr"/>
            <a:endParaRPr lang="ru-RU" sz="3000" dirty="0" smtClean="0"/>
          </a:p>
          <a:p>
            <a:pPr algn="ctr"/>
            <a:endParaRPr lang="ru-RU" sz="3000" dirty="0" smtClean="0"/>
          </a:p>
          <a:p>
            <a:pPr algn="ctr"/>
            <a:r>
              <a:rPr lang="ru-RU" sz="2400" dirty="0"/>
              <a:t>п</a:t>
            </a:r>
            <a:r>
              <a:rPr lang="ru-RU" sz="2400" dirty="0" smtClean="0"/>
              <a:t>о теме:</a:t>
            </a:r>
          </a:p>
          <a:p>
            <a:pPr algn="ctr"/>
            <a:r>
              <a:rPr lang="ru-RU" sz="3000" b="1" dirty="0" smtClean="0"/>
              <a:t>«Адаптация ребенка в детском саду»</a:t>
            </a:r>
          </a:p>
          <a:p>
            <a:pPr algn="ctr"/>
            <a:endParaRPr lang="ru-RU" sz="3000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5420026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dirty="0" smtClean="0"/>
              <a:t>Воспитатели</a:t>
            </a:r>
            <a:r>
              <a:rPr lang="ru-RU" smtClean="0"/>
              <a:t>: </a:t>
            </a:r>
            <a:r>
              <a:rPr lang="ru-RU" smtClean="0"/>
              <a:t>Войт А.В.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956376" y="6237312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</a:t>
            </a:r>
            <a:r>
              <a:rPr lang="ru-RU" dirty="0" smtClean="0"/>
              <a:t>тр.1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532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93380" y="1412776"/>
            <a:ext cx="825508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600" dirty="0" smtClean="0"/>
              <a:t>Адаптация. Первые дни в детском саду.</a:t>
            </a:r>
          </a:p>
          <a:p>
            <a:pPr marL="342900" indent="-342900">
              <a:buAutoNum type="arabicPeriod"/>
            </a:pPr>
            <a:endParaRPr lang="ru-RU" sz="2600" dirty="0" smtClean="0"/>
          </a:p>
          <a:p>
            <a:pPr marL="342900" indent="-342900">
              <a:buAutoNum type="arabicPeriod"/>
            </a:pPr>
            <a:r>
              <a:rPr lang="ru-RU" sz="2600" dirty="0" smtClean="0"/>
              <a:t>Основы гигиены.</a:t>
            </a:r>
          </a:p>
          <a:p>
            <a:pPr marL="342900" indent="-342900">
              <a:buAutoNum type="arabicPeriod"/>
            </a:pPr>
            <a:endParaRPr lang="ru-RU" sz="2600" dirty="0"/>
          </a:p>
          <a:p>
            <a:pPr marL="342900" indent="-342900">
              <a:buAutoNum type="arabicPeriod"/>
            </a:pPr>
            <a:r>
              <a:rPr lang="ru-RU" sz="2600" dirty="0" smtClean="0"/>
              <a:t>Памятка родителям «Что можно, что нельзя приносить в детский сад?»</a:t>
            </a:r>
          </a:p>
          <a:p>
            <a:pPr marL="342900" indent="-342900">
              <a:buAutoNum type="arabicPeriod"/>
            </a:pPr>
            <a:endParaRPr lang="ru-RU" sz="2600" dirty="0"/>
          </a:p>
          <a:p>
            <a:pPr marL="342900" indent="-342900">
              <a:buAutoNum type="arabicPeriod"/>
            </a:pPr>
            <a:r>
              <a:rPr lang="ru-RU" sz="2600" dirty="0" smtClean="0"/>
              <a:t>Выбор родительского комитета</a:t>
            </a:r>
          </a:p>
          <a:p>
            <a:pPr marL="342900" indent="-342900">
              <a:buAutoNum type="arabicPeriod"/>
            </a:pPr>
            <a:endParaRPr lang="ru-RU" sz="2600" dirty="0"/>
          </a:p>
          <a:p>
            <a:pPr marL="342900" indent="-342900">
              <a:buAutoNum type="arabicPeriod"/>
            </a:pPr>
            <a:r>
              <a:rPr lang="ru-RU" sz="2600" dirty="0" smtClean="0"/>
              <a:t>Вопросы родителей</a:t>
            </a:r>
          </a:p>
          <a:p>
            <a:endParaRPr lang="ru-RU" sz="2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00964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b="1" dirty="0">
                <a:solidFill>
                  <a:schemeClr val="tx1"/>
                </a:solidFill>
              </a:rPr>
              <a:t>Повестка</a:t>
            </a:r>
            <a:r>
              <a:rPr lang="ru-RU" sz="3400" dirty="0">
                <a:solidFill>
                  <a:schemeClr val="tx1"/>
                </a:solidFill>
              </a:rPr>
              <a:t>:</a:t>
            </a:r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7956376" y="6237312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976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00964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44458" y="120114"/>
            <a:ext cx="82550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Адаптация. Первые дни в детском саду.</a:t>
            </a:r>
          </a:p>
          <a:p>
            <a:endParaRPr lang="ru-RU" sz="2600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2362349" y="1012666"/>
            <a:ext cx="6503806" cy="1811600"/>
            <a:chOff x="1657540" y="1257360"/>
            <a:chExt cx="6503806" cy="1811600"/>
          </a:xfrm>
        </p:grpSpPr>
        <p:sp>
          <p:nvSpPr>
            <p:cNvPr id="2" name="Овал 1"/>
            <p:cNvSpPr/>
            <p:nvPr/>
          </p:nvSpPr>
          <p:spPr>
            <a:xfrm>
              <a:off x="1657540" y="2190400"/>
              <a:ext cx="1800200" cy="87856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Легкая</a:t>
              </a:r>
              <a:endParaRPr lang="ru-RU" sz="2400" dirty="0"/>
            </a:p>
          </p:txBody>
        </p:sp>
        <p:sp>
          <p:nvSpPr>
            <p:cNvPr id="3" name="Овал 2"/>
            <p:cNvSpPr/>
            <p:nvPr/>
          </p:nvSpPr>
          <p:spPr>
            <a:xfrm>
              <a:off x="3707904" y="2212986"/>
              <a:ext cx="1979288" cy="8333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600" dirty="0" smtClean="0"/>
                <a:t>Средняя</a:t>
              </a:r>
              <a:endParaRPr lang="ru-RU" sz="2600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5978020" y="2106094"/>
              <a:ext cx="2183326" cy="94028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Тяжелая</a:t>
              </a:r>
              <a:endParaRPr lang="ru-RU" sz="28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43807" y="1257360"/>
              <a:ext cx="4047719" cy="4616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b="1" i="1" dirty="0" smtClean="0"/>
                <a:t>Три степени адаптации</a:t>
              </a:r>
              <a:endParaRPr lang="ru-RU" sz="2400" b="1" i="1" dirty="0"/>
            </a:p>
          </p:txBody>
        </p:sp>
        <p:cxnSp>
          <p:nvCxnSpPr>
            <p:cNvPr id="12" name="Прямая со стрелкой 11"/>
            <p:cNvCxnSpPr>
              <a:endCxn id="2" idx="0"/>
            </p:cNvCxnSpPr>
            <p:nvPr/>
          </p:nvCxnSpPr>
          <p:spPr>
            <a:xfrm flipH="1">
              <a:off x="2557640" y="1626692"/>
              <a:ext cx="1438296" cy="56370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>
              <a:endCxn id="3" idx="0"/>
            </p:cNvCxnSpPr>
            <p:nvPr/>
          </p:nvCxnSpPr>
          <p:spPr>
            <a:xfrm>
              <a:off x="4697548" y="1604106"/>
              <a:ext cx="0" cy="6088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>
              <a:endCxn id="10" idx="0"/>
            </p:cNvCxnSpPr>
            <p:nvPr/>
          </p:nvCxnSpPr>
          <p:spPr>
            <a:xfrm>
              <a:off x="5076056" y="1604106"/>
              <a:ext cx="1993627" cy="5019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036" name="Таблица 10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268027"/>
              </p:ext>
            </p:extLst>
          </p:nvPr>
        </p:nvGraphicFramePr>
        <p:xfrm>
          <a:off x="444458" y="2824266"/>
          <a:ext cx="8471110" cy="35470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8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06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38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177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046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Время привыкания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 месяц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</a:t>
                      </a:r>
                      <a:r>
                        <a:rPr lang="ru-RU" sz="1600" baseline="0" dirty="0" smtClean="0"/>
                        <a:t> – 1,5 месяца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длительное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46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Время восстановления аппетита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 неделя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от 3х недель до 1,5 месяцев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длительное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04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Время восстановления сна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 – 2 недели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от 3х недель до 1,5 месяцев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длительное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046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Описание эмоционального состояния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устойчиво-спокойное, радостное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нестабильное, необходима</a:t>
                      </a:r>
                      <a:r>
                        <a:rPr lang="ru-RU" sz="1600" baseline="0" dirty="0" smtClean="0"/>
                        <a:t> поддержка взрослых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активное, с преобладанием агрессивно-разрушительных реакций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7956376" y="6353944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811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00964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44458" y="120114"/>
            <a:ext cx="82550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Адаптация. Первые дни в детском саду.</a:t>
            </a:r>
          </a:p>
          <a:p>
            <a:endParaRPr lang="ru-RU" sz="2600" dirty="0"/>
          </a:p>
        </p:txBody>
      </p:sp>
      <p:sp>
        <p:nvSpPr>
          <p:cNvPr id="6" name="Овал 5"/>
          <p:cNvSpPr/>
          <p:nvPr/>
        </p:nvSpPr>
        <p:spPr>
          <a:xfrm>
            <a:off x="7956376" y="6353944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стр.5</a:t>
            </a:r>
            <a:endParaRPr lang="ru-RU" dirty="0"/>
          </a:p>
        </p:txBody>
      </p:sp>
      <p:grpSp>
        <p:nvGrpSpPr>
          <p:cNvPr id="1032" name="Группа 1031"/>
          <p:cNvGrpSpPr/>
          <p:nvPr/>
        </p:nvGrpSpPr>
        <p:grpSpPr>
          <a:xfrm>
            <a:off x="51199" y="1290535"/>
            <a:ext cx="9073363" cy="3866656"/>
            <a:chOff x="51199" y="1290535"/>
            <a:chExt cx="9073363" cy="386665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83568" y="1290535"/>
              <a:ext cx="8015974" cy="46166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2400" dirty="0" smtClean="0"/>
                <a:t>Факторы, влияющие на установление периода адаптации</a:t>
              </a:r>
              <a:endParaRPr lang="ru-RU" sz="2400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1199" y="3807717"/>
              <a:ext cx="2008558" cy="7200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586137" y="2770185"/>
              <a:ext cx="1895294" cy="7200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187310" y="3807717"/>
              <a:ext cx="2379679" cy="7200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220072" y="2754369"/>
              <a:ext cx="2162074" cy="7200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7229268" y="3807403"/>
              <a:ext cx="1895294" cy="7200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 flipH="1">
              <a:off x="642598" y="1818692"/>
              <a:ext cx="947647" cy="1974994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 flipH="1">
              <a:off x="2515872" y="1782688"/>
              <a:ext cx="424380" cy="987497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4211960" y="1770237"/>
              <a:ext cx="0" cy="2047002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>
              <a:off x="6024336" y="1782687"/>
              <a:ext cx="288032" cy="987497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>
              <a:endCxn id="21" idx="0"/>
            </p:cNvCxnSpPr>
            <p:nvPr/>
          </p:nvCxnSpPr>
          <p:spPr>
            <a:xfrm>
              <a:off x="6821778" y="1760401"/>
              <a:ext cx="1355137" cy="2047002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9" name="Прямоугольник 1028"/>
            <p:cNvSpPr/>
            <p:nvPr/>
          </p:nvSpPr>
          <p:spPr>
            <a:xfrm>
              <a:off x="2049165" y="2945559"/>
              <a:ext cx="9204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/>
                <a:t>возраст</a:t>
              </a:r>
            </a:p>
          </p:txBody>
        </p:sp>
        <p:sp>
          <p:nvSpPr>
            <p:cNvPr id="1030" name="Прямоугольник 1029"/>
            <p:cNvSpPr/>
            <p:nvPr/>
          </p:nvSpPr>
          <p:spPr>
            <a:xfrm>
              <a:off x="5220072" y="2948407"/>
              <a:ext cx="210975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состояние здоровья</a:t>
              </a:r>
              <a:endParaRPr lang="ru-RU" dirty="0"/>
            </a:p>
          </p:txBody>
        </p:sp>
        <p:sp>
          <p:nvSpPr>
            <p:cNvPr id="1031" name="Прямоугольник 1030"/>
            <p:cNvSpPr/>
            <p:nvPr/>
          </p:nvSpPr>
          <p:spPr>
            <a:xfrm>
              <a:off x="54991" y="3983091"/>
              <a:ext cx="200476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/>
                <a:t>у</a:t>
              </a:r>
              <a:r>
                <a:rPr lang="ru-RU" dirty="0" smtClean="0"/>
                <a:t>ровень развития</a:t>
              </a:r>
              <a:endParaRPr lang="ru-RU" dirty="0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434292" y="3983090"/>
              <a:ext cx="18748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dirty="0"/>
                <a:t>умение общаться</a:t>
              </a: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7382146" y="3982777"/>
              <a:ext cx="15895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dirty="0" smtClean="0"/>
                <a:t>умение играть</a:t>
              </a:r>
              <a:endParaRPr lang="ru-RU" dirty="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4702995" y="3807716"/>
              <a:ext cx="2379679" cy="1349475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44" name="Прямая со стрелкой 43"/>
            <p:cNvCxnSpPr/>
            <p:nvPr/>
          </p:nvCxnSpPr>
          <p:spPr>
            <a:xfrm>
              <a:off x="4999497" y="1782688"/>
              <a:ext cx="0" cy="2047002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Прямоугольник 44"/>
            <p:cNvSpPr/>
            <p:nvPr/>
          </p:nvSpPr>
          <p:spPr>
            <a:xfrm>
              <a:off x="4677811" y="3804926"/>
              <a:ext cx="240486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/>
                <a:t>приближенность домашнего режима </a:t>
              </a:r>
              <a:endParaRPr lang="ru-RU" dirty="0" smtClean="0"/>
            </a:p>
            <a:p>
              <a:pPr algn="ctr"/>
              <a:r>
                <a:rPr lang="ru-RU" dirty="0" smtClean="0"/>
                <a:t>к </a:t>
              </a:r>
              <a:r>
                <a:rPr lang="ru-RU" dirty="0"/>
                <a:t>режиму детского сада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550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864" y="3748101"/>
            <a:ext cx="2024203" cy="28645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664" y="3755424"/>
            <a:ext cx="2097967" cy="2797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65" y="3758335"/>
            <a:ext cx="4147002" cy="2932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00964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74388" y="0"/>
            <a:ext cx="82550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Основы гигиены. Режимные моменты</a:t>
            </a:r>
          </a:p>
          <a:p>
            <a:endParaRPr lang="ru-RU" sz="26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183585" y="624786"/>
            <a:ext cx="8785842" cy="6112594"/>
            <a:chOff x="204152" y="996658"/>
            <a:chExt cx="8785842" cy="611259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152" y="996658"/>
              <a:ext cx="4210682" cy="296591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59"/>
            <a:stretch/>
          </p:blipFill>
          <p:spPr bwMode="auto">
            <a:xfrm>
              <a:off x="4719416" y="1012666"/>
              <a:ext cx="4261566" cy="296591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35072" y="3717032"/>
              <a:ext cx="4179762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 smtClean="0"/>
                <a:t>Моем руки, умываемся 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735008" y="3717032"/>
              <a:ext cx="4245974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 smtClean="0"/>
                <a:t>Самостоятельно завтракаем</a:t>
              </a:r>
              <a:endParaRPr lang="ru-RU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7832" y="6739920"/>
              <a:ext cx="4147002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 smtClean="0"/>
                <a:t>Занятие. Рисование</a:t>
              </a:r>
              <a:endParaRPr lang="ru-RU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744020" y="6725816"/>
              <a:ext cx="4245974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 smtClean="0"/>
                <a:t>Играем в группе и на прогулке</a:t>
              </a:r>
              <a:endParaRPr lang="ru-RU" dirty="0"/>
            </a:p>
          </p:txBody>
        </p:sp>
      </p:grpSp>
      <p:sp>
        <p:nvSpPr>
          <p:cNvPr id="6" name="Овал 5"/>
          <p:cNvSpPr/>
          <p:nvPr/>
        </p:nvSpPr>
        <p:spPr>
          <a:xfrm>
            <a:off x="7956376" y="6353944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201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00964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44458" y="120114"/>
            <a:ext cx="82550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Основы гигиены. Режимные моменты</a:t>
            </a:r>
          </a:p>
          <a:p>
            <a:endParaRPr lang="ru-RU" sz="2600" dirty="0"/>
          </a:p>
        </p:txBody>
      </p:sp>
      <p:sp>
        <p:nvSpPr>
          <p:cNvPr id="6" name="Овал 5"/>
          <p:cNvSpPr/>
          <p:nvPr/>
        </p:nvSpPr>
        <p:spPr>
          <a:xfrm>
            <a:off x="7956376" y="6353944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стр.7</a:t>
            </a:r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0" y="1628800"/>
            <a:ext cx="9017729" cy="4199336"/>
            <a:chOff x="0" y="1628800"/>
            <a:chExt cx="9017729" cy="419933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12" b="-1"/>
            <a:stretch/>
          </p:blipFill>
          <p:spPr bwMode="auto">
            <a:xfrm>
              <a:off x="0" y="1634496"/>
              <a:ext cx="5940697" cy="400897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0998" y="1628800"/>
              <a:ext cx="3006731" cy="400897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0" y="5453108"/>
              <a:ext cx="5940698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 smtClean="0"/>
                <a:t>Обедаем 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10997" y="5458804"/>
              <a:ext cx="3006731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 smtClean="0"/>
                <a:t>Готовимся ко сну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22375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00964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44458" y="120114"/>
            <a:ext cx="82550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Основы гигиены. Просьба к родителям!</a:t>
            </a:r>
          </a:p>
          <a:p>
            <a:endParaRPr lang="ru-RU" sz="2600" dirty="0"/>
          </a:p>
        </p:txBody>
      </p:sp>
      <p:sp>
        <p:nvSpPr>
          <p:cNvPr id="6" name="Овал 5"/>
          <p:cNvSpPr/>
          <p:nvPr/>
        </p:nvSpPr>
        <p:spPr>
          <a:xfrm>
            <a:off x="7956376" y="6353944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стр.8</a:t>
            </a:r>
            <a:endParaRPr lang="ru-RU" dirty="0"/>
          </a:p>
        </p:txBody>
      </p:sp>
      <p:pic>
        <p:nvPicPr>
          <p:cNvPr id="4098" name="Picture 2" descr="https://im0-tub-ru.yandex.net/i?id=06187e1897c9f382015da9d06edb92bb&amp;n=13&amp;exp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1012666"/>
            <a:ext cx="5832648" cy="5655903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12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012666"/>
          </a:xfrm>
          <a:prstGeom prst="rect">
            <a:avLst/>
          </a:prstGeom>
          <a:solidFill>
            <a:srgbClr val="00964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9756" y="1412776"/>
            <a:ext cx="89644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000" b="1" dirty="0" smtClean="0"/>
          </a:p>
          <a:p>
            <a:pPr algn="ctr"/>
            <a:endParaRPr lang="ru-RU" sz="3000" b="1" dirty="0" smtClean="0"/>
          </a:p>
          <a:p>
            <a:pPr algn="ctr"/>
            <a:endParaRPr lang="ru-RU" sz="3000" b="1" dirty="0" smtClean="0"/>
          </a:p>
          <a:p>
            <a:pPr algn="ctr"/>
            <a:r>
              <a:rPr lang="ru-RU" sz="4000" b="1" dirty="0">
                <a:latin typeface="Times New Roman" pitchFamily="18" charset="0"/>
                <a:ea typeface="Calibri"/>
                <a:cs typeface="Times New Roman" pitchFamily="18" charset="0"/>
              </a:rPr>
              <a:t>СПАСИБО ЗА ВНИМАНИЕ!</a:t>
            </a:r>
            <a:endParaRPr lang="ru-RU" sz="3000" b="1" dirty="0"/>
          </a:p>
        </p:txBody>
      </p:sp>
      <p:sp>
        <p:nvSpPr>
          <p:cNvPr id="6" name="Овал 5"/>
          <p:cNvSpPr/>
          <p:nvPr/>
        </p:nvSpPr>
        <p:spPr>
          <a:xfrm>
            <a:off x="7956376" y="6353944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17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20331" y="-1"/>
            <a:ext cx="9164331" cy="1269643"/>
            <a:chOff x="-20331" y="-1"/>
            <a:chExt cx="9164331" cy="1269643"/>
          </a:xfrm>
        </p:grpSpPr>
        <p:pic>
          <p:nvPicPr>
            <p:cNvPr id="8" name="Рисунок 5" descr="prezentaciya-V.jpg"/>
            <p:cNvPicPr>
              <a:picLocks noChangeAspect="1"/>
            </p:cNvPicPr>
            <p:nvPr/>
          </p:nvPicPr>
          <p:blipFill rotWithShape="1">
            <a:blip r:embed="rId3" cstate="print"/>
            <a:srcRect t="18500" b="15000"/>
            <a:stretch/>
          </p:blipFill>
          <p:spPr bwMode="auto">
            <a:xfrm>
              <a:off x="-20331" y="-1"/>
              <a:ext cx="9164331" cy="1269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85" t="15004" r="46865" b="22819"/>
            <a:stretch/>
          </p:blipFill>
          <p:spPr bwMode="auto">
            <a:xfrm>
              <a:off x="4154118" y="271590"/>
              <a:ext cx="815431" cy="998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Овал 9"/>
          <p:cNvSpPr/>
          <p:nvPr/>
        </p:nvSpPr>
        <p:spPr>
          <a:xfrm>
            <a:off x="7925456" y="6237312"/>
            <a:ext cx="1187624" cy="50405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стр.11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9756" y="1412776"/>
            <a:ext cx="896448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000" b="1" dirty="0" smtClean="0"/>
          </a:p>
          <a:p>
            <a:pPr algn="ctr"/>
            <a:r>
              <a:rPr lang="ru-RU" sz="3800" b="1" dirty="0" smtClean="0"/>
              <a:t>Выбор родительского комитета</a:t>
            </a:r>
          </a:p>
          <a:p>
            <a:pPr algn="ctr"/>
            <a:endParaRPr lang="ru-RU" sz="3800" b="1" dirty="0"/>
          </a:p>
          <a:p>
            <a:pPr algn="ctr"/>
            <a:endParaRPr lang="ru-RU" sz="3800" b="1" dirty="0" smtClean="0"/>
          </a:p>
          <a:p>
            <a:pPr algn="ctr"/>
            <a:r>
              <a:rPr lang="ru-RU" sz="3800" b="1" dirty="0" smtClean="0"/>
              <a:t>Вопросы родителей</a:t>
            </a:r>
          </a:p>
          <a:p>
            <a:pPr algn="ctr"/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val="98172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rgbClr val="FEF2E8"/>
      </a:lt1>
      <a:dk2>
        <a:srgbClr val="FEF2E8"/>
      </a:dk2>
      <a:lt2>
        <a:srgbClr val="FEF2E8"/>
      </a:lt2>
      <a:accent1>
        <a:srgbClr val="4F81BD"/>
      </a:accent1>
      <a:accent2>
        <a:srgbClr val="FAC08F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1516</TotalTime>
  <Words>217</Words>
  <Application>Microsoft Office PowerPoint</Application>
  <PresentationFormat>Экран (4:3)</PresentationFormat>
  <Paragraphs>84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обращениями граждан в администрации городского округа город Воронеж</dc:title>
  <dc:creator>Анастасия</dc:creator>
  <cp:lastModifiedBy>Воспитатель</cp:lastModifiedBy>
  <cp:revision>116</cp:revision>
  <dcterms:created xsi:type="dcterms:W3CDTF">2014-04-03T04:56:24Z</dcterms:created>
  <dcterms:modified xsi:type="dcterms:W3CDTF">2022-10-20T16:00:11Z</dcterms:modified>
</cp:coreProperties>
</file>