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2" r:id="rId4"/>
    <p:sldId id="258" r:id="rId5"/>
    <p:sldId id="259" r:id="rId6"/>
    <p:sldId id="263" r:id="rId7"/>
    <p:sldId id="260" r:id="rId8"/>
    <p:sldId id="264" r:id="rId9"/>
    <p:sldId id="257" r:id="rId10"/>
    <p:sldId id="261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05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A1641-70C7-431D-8DC4-E7F56D2BA0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A064-2900-4F9B-8B36-974B8498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024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A1641-70C7-431D-8DC4-E7F56D2BA0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A064-2900-4F9B-8B36-974B8498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993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A1641-70C7-431D-8DC4-E7F56D2BA0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A064-2900-4F9B-8B36-974B8498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64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A1641-70C7-431D-8DC4-E7F56D2BA0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A064-2900-4F9B-8B36-974B8498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876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A1641-70C7-431D-8DC4-E7F56D2BA0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A064-2900-4F9B-8B36-974B8498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593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A1641-70C7-431D-8DC4-E7F56D2BA0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A064-2900-4F9B-8B36-974B8498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738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A1641-70C7-431D-8DC4-E7F56D2BA0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A064-2900-4F9B-8B36-974B8498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177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A1641-70C7-431D-8DC4-E7F56D2BA0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A064-2900-4F9B-8B36-974B8498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918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A1641-70C7-431D-8DC4-E7F56D2BA0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A064-2900-4F9B-8B36-974B8498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423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A1641-70C7-431D-8DC4-E7F56D2BA0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A064-2900-4F9B-8B36-974B8498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118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A1641-70C7-431D-8DC4-E7F56D2BA0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9A064-2900-4F9B-8B36-974B8498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217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FA1641-70C7-431D-8DC4-E7F56D2BA0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9A064-2900-4F9B-8B36-974B8498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939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510725"/>
            <a:ext cx="9144000" cy="2747075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Урок по технологии </a:t>
            </a:r>
          </a:p>
          <a:p>
            <a:r>
              <a:rPr lang="ru-RU" sz="4400" b="1" dirty="0" err="1" smtClean="0">
                <a:solidFill>
                  <a:srgbClr val="C00000"/>
                </a:solidFill>
              </a:rPr>
              <a:t>Изонить</a:t>
            </a:r>
            <a:r>
              <a:rPr lang="ru-RU" sz="4400" b="1" dirty="0" smtClean="0">
                <a:solidFill>
                  <a:srgbClr val="C00000"/>
                </a:solidFill>
              </a:rPr>
              <a:t> «Кораблик»</a:t>
            </a:r>
          </a:p>
          <a:p>
            <a:r>
              <a:rPr lang="ru-RU" sz="4400" b="1" dirty="0" smtClean="0">
                <a:solidFill>
                  <a:srgbClr val="C00000"/>
                </a:solidFill>
              </a:rPr>
              <a:t>4 класс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1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28"/>
          <a:stretch/>
        </p:blipFill>
        <p:spPr>
          <a:xfrm>
            <a:off x="5625883" y="560051"/>
            <a:ext cx="5538291" cy="5670267"/>
          </a:xfrm>
        </p:spPr>
      </p:pic>
      <p:sp>
        <p:nvSpPr>
          <p:cNvPr id="5" name="TextBox 4"/>
          <p:cNvSpPr txBox="1"/>
          <p:nvPr/>
        </p:nvSpPr>
        <p:spPr>
          <a:xfrm>
            <a:off x="573437" y="1690688"/>
            <a:ext cx="457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Работы учащихся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43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169763"/>
            <a:ext cx="10515600" cy="4007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Спасибо за внимание!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483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0413" t="4703" b="3048"/>
          <a:stretch/>
        </p:blipFill>
        <p:spPr>
          <a:xfrm>
            <a:off x="6354304" y="365125"/>
            <a:ext cx="4819973" cy="62422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5911" y="1193369"/>
            <a:ext cx="515189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C00000"/>
                </a:solidFill>
              </a:rPr>
              <a:t>Материалы,  инструменты и приспособления: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C00000"/>
                </a:solidFill>
              </a:rPr>
              <a:t>Картон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C00000"/>
                </a:solidFill>
              </a:rPr>
              <a:t>Линейка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C00000"/>
                </a:solidFill>
              </a:rPr>
              <a:t>Иголка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C00000"/>
                </a:solidFill>
              </a:rPr>
              <a:t>Простой карандаш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C00000"/>
                </a:solidFill>
              </a:rPr>
              <a:t>Нитка №10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C00000"/>
                </a:solidFill>
              </a:rPr>
              <a:t>Клей карандаш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04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b="49811"/>
          <a:stretch/>
        </p:blipFill>
        <p:spPr>
          <a:xfrm>
            <a:off x="1460808" y="1256735"/>
            <a:ext cx="9270383" cy="464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942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167"/>
          <a:stretch/>
        </p:blipFill>
        <p:spPr>
          <a:xfrm>
            <a:off x="1033870" y="914401"/>
            <a:ext cx="10124259" cy="4943959"/>
          </a:xfrm>
        </p:spPr>
      </p:pic>
    </p:spTree>
    <p:extLst>
      <p:ext uri="{BB962C8B-B14F-4D97-AF65-F5344CB8AC3E}">
        <p14:creationId xmlns:p14="http://schemas.microsoft.com/office/powerpoint/2010/main" val="3450151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98" b="50775"/>
          <a:stretch/>
        </p:blipFill>
        <p:spPr>
          <a:xfrm>
            <a:off x="708892" y="1027906"/>
            <a:ext cx="10774216" cy="5045142"/>
          </a:xfrm>
        </p:spPr>
      </p:pic>
    </p:spTree>
    <p:extLst>
      <p:ext uri="{BB962C8B-B14F-4D97-AF65-F5344CB8AC3E}">
        <p14:creationId xmlns:p14="http://schemas.microsoft.com/office/powerpoint/2010/main" val="94332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50293"/>
          <a:stretch/>
        </p:blipFill>
        <p:spPr>
          <a:xfrm>
            <a:off x="1583244" y="1210241"/>
            <a:ext cx="9025512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13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3268"/>
          <a:stretch/>
        </p:blipFill>
        <p:spPr>
          <a:xfrm>
            <a:off x="1303736" y="1027906"/>
            <a:ext cx="9584527" cy="4479010"/>
          </a:xfrm>
        </p:spPr>
      </p:pic>
    </p:spTree>
    <p:extLst>
      <p:ext uri="{BB962C8B-B14F-4D97-AF65-F5344CB8AC3E}">
        <p14:creationId xmlns:p14="http://schemas.microsoft.com/office/powerpoint/2010/main" val="2367698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56348" b="10528"/>
          <a:stretch/>
        </p:blipFill>
        <p:spPr>
          <a:xfrm>
            <a:off x="989557" y="2293749"/>
            <a:ext cx="9544865" cy="316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257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123" b="15233"/>
          <a:stretch/>
        </p:blipFill>
        <p:spPr>
          <a:xfrm>
            <a:off x="1317356" y="472688"/>
            <a:ext cx="9168561" cy="6385311"/>
          </a:xfrm>
        </p:spPr>
      </p:pic>
    </p:spTree>
    <p:extLst>
      <p:ext uri="{BB962C8B-B14F-4D97-AF65-F5344CB8AC3E}">
        <p14:creationId xmlns:p14="http://schemas.microsoft.com/office/powerpoint/2010/main" val="30398822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31</Words>
  <Application>Microsoft Office PowerPoint</Application>
  <PresentationFormat>Широкоэкранный</PresentationFormat>
  <Paragraphs>12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PC-User</dc:creator>
  <cp:lastModifiedBy>PC-User</cp:lastModifiedBy>
  <cp:revision>4</cp:revision>
  <dcterms:created xsi:type="dcterms:W3CDTF">2023-01-19T05:23:40Z</dcterms:created>
  <dcterms:modified xsi:type="dcterms:W3CDTF">2023-01-19T05:42:43Z</dcterms:modified>
</cp:coreProperties>
</file>