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.jpg" ContentType="image/jpeg"/>
  <Override PartName="/ppt/media/image5.jpg" ContentType="image/jpeg"/>
  <Override PartName="/ppt/media/image6.jpg" ContentType="image/jpeg"/>
  <Override PartName="/ppt/media/image7.jpg" ContentType="image/jpeg"/>
  <Override PartName="/ppt/media/image8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8.jpg" ContentType="image/jpeg"/>
  <Override PartName="/ppt/media/image30.jpg" ContentType="image/jpeg"/>
  <Override PartName="/ppt/media/image32.jpg" ContentType="image/jpeg"/>
  <Override PartName="/ppt/media/image33.jpg" ContentType="image/jpeg"/>
  <Override PartName="/ppt/media/image34.jpg" ContentType="image/jpeg"/>
  <Override PartName="/ppt/media/image35.jpg" ContentType="image/jpeg"/>
  <Override PartName="/ppt/media/image36.jpg" ContentType="image/jpeg"/>
  <Override PartName="/ppt/media/image38.jpg" ContentType="image/jpeg"/>
  <Override PartName="/ppt/media/image39.jpg" ContentType="image/jpeg"/>
  <Override PartName="/ppt/media/image40.jpg" ContentType="image/jpeg"/>
  <Override PartName="/ppt/media/image41.jpg" ContentType="image/jpeg"/>
  <Override PartName="/ppt/media/image42.jpg" ContentType="image/jpeg"/>
  <Override PartName="/ppt/media/image44.jpg" ContentType="image/jpeg"/>
  <Override PartName="/ppt/media/image45.jpg" ContentType="image/jpeg"/>
  <Override PartName="/ppt/media/image47.jpg" ContentType="image/jpeg"/>
  <Override PartName="/ppt/media/image48.jpg" ContentType="image/jpeg"/>
  <Override PartName="/ppt/media/image50.jpg" ContentType="image/jpeg"/>
  <Override PartName="/ppt/media/image51.jpg" ContentType="image/jpeg"/>
  <Override PartName="/ppt/media/image52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56" r:id="rId7"/>
    <p:sldId id="257" r:id="rId8"/>
    <p:sldId id="258" r:id="rId9"/>
    <p:sldId id="259" r:id="rId10"/>
    <p:sldId id="260" r:id="rId11"/>
    <p:sldId id="261" r:id="rId12"/>
    <p:sldId id="263" r:id="rId13"/>
    <p:sldId id="262" r:id="rId14"/>
    <p:sldId id="264" r:id="rId15"/>
    <p:sldId id="265" r:id="rId16"/>
    <p:sldId id="277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79" r:id="rId25"/>
    <p:sldId id="286" r:id="rId26"/>
    <p:sldId id="267" r:id="rId27"/>
    <p:sldId id="268" r:id="rId28"/>
    <p:sldId id="269" r:id="rId29"/>
    <p:sldId id="287" r:id="rId30"/>
    <p:sldId id="27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1" autoAdjust="0"/>
    <p:restoredTop sz="94590" autoAdjust="0"/>
  </p:normalViewPr>
  <p:slideViewPr>
    <p:cSldViewPr snapToGrid="0">
      <p:cViewPr varScale="1">
        <p:scale>
          <a:sx n="68" d="100"/>
          <a:sy n="68" d="100"/>
        </p:scale>
        <p:origin x="6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72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61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7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24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82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529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7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4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17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66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16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C20DE-100C-4F22-9476-DDDF441DF3D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971BC-B421-4515-A650-313F2E777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22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6" y="281788"/>
            <a:ext cx="12192001" cy="6858000"/>
          </a:xfrm>
        </p:spPr>
      </p:pic>
      <p:sp>
        <p:nvSpPr>
          <p:cNvPr id="5" name="TextBox 4"/>
          <p:cNvSpPr txBox="1"/>
          <p:nvPr/>
        </p:nvSpPr>
        <p:spPr>
          <a:xfrm>
            <a:off x="838200" y="577516"/>
            <a:ext cx="105156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 подготовительной к школе группе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«Мой любимый город Орск. </a:t>
            </a:r>
          </a:p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образования...»	</a:t>
            </a: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в. кв к.: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Швейкерт Л.И.</a:t>
            </a: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79" y="2645562"/>
            <a:ext cx="3421873" cy="384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21389" cy="7050505"/>
          </a:xfrm>
        </p:spPr>
      </p:pic>
      <p:sp>
        <p:nvSpPr>
          <p:cNvPr id="6" name="TextBox 5"/>
          <p:cNvSpPr txBox="1"/>
          <p:nvPr/>
        </p:nvSpPr>
        <p:spPr>
          <a:xfrm>
            <a:off x="7243011" y="365126"/>
            <a:ext cx="4596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выглядел Орск ... </a:t>
            </a:r>
          </a:p>
        </p:txBody>
      </p:sp>
    </p:spTree>
    <p:extLst>
      <p:ext uri="{BB962C8B-B14F-4D97-AF65-F5344CB8AC3E}">
        <p14:creationId xmlns:p14="http://schemas.microsoft.com/office/powerpoint/2010/main" val="3079921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2700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06" y="0"/>
            <a:ext cx="566499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1665513" y="365125"/>
            <a:ext cx="56996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жителями были казахи, тогда их называли киргиз-кайсайцы.</a:t>
            </a:r>
          </a:p>
        </p:txBody>
      </p:sp>
    </p:spTree>
    <p:extLst>
      <p:ext uri="{BB962C8B-B14F-4D97-AF65-F5344CB8AC3E}">
        <p14:creationId xmlns:p14="http://schemas.microsoft.com/office/powerpoint/2010/main" val="1898629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27007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74" y="0"/>
            <a:ext cx="583932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46358" y="5895474"/>
            <a:ext cx="8095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одевались казахи</a:t>
            </a:r>
          </a:p>
        </p:txBody>
      </p:sp>
    </p:spTree>
    <p:extLst>
      <p:ext uri="{BB962C8B-B14F-4D97-AF65-F5344CB8AC3E}">
        <p14:creationId xmlns:p14="http://schemas.microsoft.com/office/powerpoint/2010/main" val="3276245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192001" cy="7495264"/>
          </a:xfrm>
        </p:spPr>
      </p:pic>
      <p:sp>
        <p:nvSpPr>
          <p:cNvPr id="5" name="TextBox 4"/>
          <p:cNvSpPr txBox="1"/>
          <p:nvPr/>
        </p:nvSpPr>
        <p:spPr>
          <a:xfrm>
            <a:off x="1387929" y="5245767"/>
            <a:ext cx="85982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1739 года вышел указ, где было сказано: «Город Оренбург строить на изысканном месте вновь при Красной горе…, а прежний Оренбург именовать Орская крепость». </a:t>
            </a:r>
          </a:p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Орская крепость вплоть до 1746 года оставалась крупным торговым центром</a:t>
            </a:r>
          </a:p>
          <a:p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552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654844" y="48126"/>
            <a:ext cx="6954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Орудия труда</a:t>
            </a:r>
            <a:r>
              <a:rPr lang="ru-RU" dirty="0"/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3944770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296" y="0"/>
            <a:ext cx="5983706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208296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9186" y="553453"/>
            <a:ext cx="31875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Литовка,  вилы – тройчатки,                     серп, цеп.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49028" y="5983342"/>
            <a:ext cx="3902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жернова</a:t>
            </a:r>
          </a:p>
        </p:txBody>
      </p:sp>
    </p:spTree>
    <p:extLst>
      <p:ext uri="{BB962C8B-B14F-4D97-AF65-F5344CB8AC3E}">
        <p14:creationId xmlns:p14="http://schemas.microsoft.com/office/powerpoint/2010/main" val="507205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15388" y="365125"/>
            <a:ext cx="8734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первых тракторов...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242174"/>
            <a:ext cx="5225716" cy="39702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031" y="1690688"/>
            <a:ext cx="4299284" cy="459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04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68463" cy="6858000"/>
          </a:xfrm>
        </p:spPr>
      </p:pic>
      <p:sp>
        <p:nvSpPr>
          <p:cNvPr id="7" name="TextBox 6"/>
          <p:cNvSpPr txBox="1"/>
          <p:nvPr/>
        </p:nvSpPr>
        <p:spPr>
          <a:xfrm>
            <a:off x="1877785" y="365125"/>
            <a:ext cx="74587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война...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1941 года круто изменило жизнь Орска. Десятки тысяч орчан ушли на фронт. Многие из них так и не вернулись. Во время Великой Отечественной войны Орск находился в тылу, поэтому город принимал эвакуированные предприятия и заводы.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64" y="1677127"/>
            <a:ext cx="4407568" cy="31282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1952" y="4836695"/>
            <a:ext cx="2414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Днепропетровский завод им. Ворошилова (ныне Машзавод).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5760025"/>
            <a:ext cx="4973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Новокрамоторский завод тяжелого машиностроения (ныне ЮУМЗ) </a:t>
            </a:r>
            <a:endParaRPr lang="ru-RU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231" y="1596191"/>
            <a:ext cx="5715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14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63586" y="365126"/>
            <a:ext cx="6319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Швейная фабрика, эвакуированная из Днепродзержинска</a:t>
            </a:r>
            <a:endParaRPr lang="ru-R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461" y="1027905"/>
            <a:ext cx="9163718" cy="48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31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67542" y="365126"/>
            <a:ext cx="9786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заводов разместил свои цеха в классах школы № 26            пос.Первомайский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036" y="1690688"/>
            <a:ext cx="4243137" cy="36816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141" y="1690688"/>
            <a:ext cx="4441659" cy="4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72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984" y="1027906"/>
            <a:ext cx="3777916" cy="45416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8699" y="192505"/>
            <a:ext cx="728254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Актуальность темы: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счастливого человека есть свой любимый город. Чаще всего любимым городом, является то место, где человек родился или провел много времени, где промчалось детство человека, ведь именно с детством, если оно, конечно же, не было трудным, у большинства людей возникают самые добрые воспоминания. Сколько бы ни было лет человеку, он всегда помнит какие-то моменты из своего детства, а вместе с ними и места, где они происходили, то есть в любимом городе. Причем этому городу вовсе не обязательно быть столицей или городом-миллионером. Он может быть тихим, заброшенным городком и в то же время являться самым любимым городом. Мне очень хочется, чтобы мои ребята называли любимым городом Орск.   </a:t>
            </a:r>
          </a:p>
        </p:txBody>
      </p:sp>
    </p:spTree>
    <p:extLst>
      <p:ext uri="{BB962C8B-B14F-4D97-AF65-F5344CB8AC3E}">
        <p14:creationId xmlns:p14="http://schemas.microsoft.com/office/powerpoint/2010/main" val="619123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383970" y="365125"/>
            <a:ext cx="8011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месяц войны в Орске было открыто 3 эвакогоспиталя, а всего за годы войны их было открыто 7. Сутками врачи не покидали госпиталя, особенно в дни, когда приходили машины с ранеными, или требовалось разгрузить санитарный поезд на железнодорожной станции</a:t>
            </a:r>
            <a:r>
              <a:rPr lang="ru-RU" dirty="0"/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316" y="1653580"/>
            <a:ext cx="6112042" cy="46138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20063" y="6267439"/>
            <a:ext cx="4299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Госпиталь в  школе пос.Никель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42" y="1432351"/>
            <a:ext cx="4599572" cy="369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02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531" y="779964"/>
            <a:ext cx="4331369" cy="51976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73629" y="195943"/>
            <a:ext cx="65228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Городом-тружеником, городом-бойцом был Орск в незабываемые годы Великой Отечественной войны. Орчане, как и подобает верным сынам Советской Родины самоотверженно помогали фронту, вместе со всем народом ковали победу. Более 22 тысяч горожан получили ордена и медали за самоотверженный труд в тот период. Ряду коллективов вручены на вечное хранение Красные знамена Государственного Комитета Обороны.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751" y="2579012"/>
            <a:ext cx="5497308" cy="339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73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Rectangle 5"/>
          <p:cNvSpPr/>
          <p:nvPr/>
        </p:nvSpPr>
        <p:spPr>
          <a:xfrm>
            <a:off x="1698170" y="365125"/>
            <a:ext cx="74458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Орчане не только крепили оборону трудом в глубоком тылу, но и мужественно сражались на фронтах Великой Отечественной войны. Около 4 тысяч рабочих, иженеров, техников Орска за боевую отвагу награждены орденами и медалями СССР. Высокое звание Героев Советского Союза присвоено танкисту А. М. Андрееву, летчикам Н. Д. Авдееву, В. П. Синчуку, В. А. Сорокину, И. П. Фирсову,  А. П. Чернышеву, стрелку-радисту И. М. Бражникову, пехотинцам А. М. Пузикову и И. М. Ивкину, кавалеристу И. И. Корнееву, бронебойщику П. Р. Лейцису, комиссару П. Ф. Давыдову, разведчику П. М. Ржевскому, пулеметчику Н. В. Черненко, командиру роты автоматчиков Н. П.Шелухину.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32" y="3317373"/>
            <a:ext cx="1905000" cy="2578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89158" y="5895474"/>
            <a:ext cx="1818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Синчук В.П</a:t>
            </a:r>
            <a:r>
              <a:rPr lang="ru-RU" dirty="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134" y="3262597"/>
            <a:ext cx="2743200" cy="28779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65724" y="4716378"/>
            <a:ext cx="2635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764" y="290797"/>
            <a:ext cx="2228850" cy="2971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279" y="3103563"/>
            <a:ext cx="2409825" cy="33623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46295" y="5962520"/>
            <a:ext cx="241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Авдеев М.В.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06279" y="5763214"/>
            <a:ext cx="2361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Шелухин Н.П.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60190" y="2711451"/>
            <a:ext cx="1989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Сорокин В.А.</a:t>
            </a:r>
          </a:p>
        </p:txBody>
      </p:sp>
    </p:spTree>
    <p:extLst>
      <p:ext uri="{BB962C8B-B14F-4D97-AF65-F5344CB8AC3E}">
        <p14:creationId xmlns:p14="http://schemas.microsoft.com/office/powerpoint/2010/main" val="26337346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766011" y="365125"/>
            <a:ext cx="48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Орск после войны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588" y="734458"/>
            <a:ext cx="5795212" cy="56673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55270" y="734458"/>
            <a:ext cx="364986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пулемёты не строчат,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пушки грозные молчат,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 небе не клубится дым,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небо будет голубым,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бомбовозы по нему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прилетают ни к кому,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гибнут люди, города…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нужен на земле всегда!</a:t>
            </a:r>
          </a:p>
        </p:txBody>
      </p:sp>
    </p:spTree>
    <p:extLst>
      <p:ext uri="{BB962C8B-B14F-4D97-AF65-F5344CB8AC3E}">
        <p14:creationId xmlns:p14="http://schemas.microsoft.com/office/powerpoint/2010/main" val="1001841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410" y="673768"/>
            <a:ext cx="7387390" cy="53990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08314" y="1299410"/>
            <a:ext cx="2758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 города...</a:t>
            </a:r>
          </a:p>
        </p:txBody>
      </p:sp>
    </p:spTree>
    <p:extLst>
      <p:ext uri="{BB962C8B-B14F-4D97-AF65-F5344CB8AC3E}">
        <p14:creationId xmlns:p14="http://schemas.microsoft.com/office/powerpoint/2010/main" val="3521096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3" y="413335"/>
            <a:ext cx="4762500" cy="3924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0" y="452646"/>
            <a:ext cx="4762500" cy="38849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30" y="3672390"/>
            <a:ext cx="4781550" cy="296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17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4355432" y="6087979"/>
            <a:ext cx="7459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«Комсомольская»</a:t>
            </a:r>
          </a:p>
        </p:txBody>
      </p:sp>
    </p:spTree>
    <p:extLst>
      <p:ext uri="{BB962C8B-B14F-4D97-AF65-F5344CB8AC3E}">
        <p14:creationId xmlns:p14="http://schemas.microsoft.com/office/powerpoint/2010/main" val="2161483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6" name="TextBox 5"/>
          <p:cNvSpPr txBox="1"/>
          <p:nvPr/>
        </p:nvSpPr>
        <p:spPr>
          <a:xfrm>
            <a:off x="4451684" y="5919537"/>
            <a:ext cx="6136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Гагарина</a:t>
            </a:r>
          </a:p>
        </p:txBody>
      </p:sp>
    </p:spTree>
    <p:extLst>
      <p:ext uri="{BB962C8B-B14F-4D97-AF65-F5344CB8AC3E}">
        <p14:creationId xmlns:p14="http://schemas.microsoft.com/office/powerpoint/2010/main" val="2020697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358189" y="6136104"/>
            <a:ext cx="9504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Железнодорожная   станция «Никель»</a:t>
            </a:r>
          </a:p>
        </p:txBody>
      </p:sp>
    </p:spTree>
    <p:extLst>
      <p:ext uri="{BB962C8B-B14F-4D97-AF65-F5344CB8AC3E}">
        <p14:creationId xmlns:p14="http://schemas.microsoft.com/office/powerpoint/2010/main" val="42266927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77517" y="365125"/>
            <a:ext cx="1077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знаний: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703" y="394010"/>
            <a:ext cx="3344780" cy="32725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584" y="433889"/>
            <a:ext cx="3110832" cy="25135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7" y="1111829"/>
            <a:ext cx="3392906" cy="22496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703" y="4040706"/>
            <a:ext cx="3294650" cy="23841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771" y="3156369"/>
            <a:ext cx="3322721" cy="30799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08" y="3572076"/>
            <a:ext cx="3519237" cy="284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95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38200" y="601579"/>
            <a:ext cx="63807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«Знать — значит любить»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говорится в русской поговорке. Поэтому мы и начинаем знакомить детей с нашей малой Родиной – городом Орском в дошкольном возрасте. Эти знания, а значит и чувство гордости за свой город, народ помогут ребенку правильно распоряжаться, владеть, сохранить и приумножить наследие, полученное от предшествующих поколений.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062" y="365125"/>
            <a:ext cx="4860759" cy="621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646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9" y="2950157"/>
            <a:ext cx="4283242" cy="37740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5432" y="365125"/>
            <a:ext cx="342899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есть и лучшие края,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мне дороже, кросотой неброской,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город, Родина моя,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назван был когда-то – ОРСКОМ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431" y="0"/>
            <a:ext cx="4407569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17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50505"/>
          </a:xfrm>
        </p:spPr>
      </p:pic>
      <p:sp>
        <p:nvSpPr>
          <p:cNvPr id="5" name="TextBox 4"/>
          <p:cNvSpPr txBox="1"/>
          <p:nvPr/>
        </p:nvSpPr>
        <p:spPr>
          <a:xfrm>
            <a:off x="667752" y="562902"/>
            <a:ext cx="10856495" cy="592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 детей с образованием города Орска, развивать чувство гордости, желание сохранить его чистым и красивым.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восприятия сведений об историческом прошлом и культурном облике родного края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ознакомление дошкольников с историческим, культурным, географическим, природно-экологическим своеобразием родного региона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бережное отношение к городу, его достопримечательностям, культурным ценностям, природе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связную речь детей; обогащать и активизировать словарь детей, учить свободно мыслить, фантазировать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чувство гордости за своих земляков, эмоционально-ценностное отношение к краю.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6-7 лет  Проект предусматривает активное участие родителей , детей и воспитателей.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1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Прогнозируемый результат.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Обогащенные и систематизированные знания детей об истории города и его культурных ценностях. Сформирован интерес к изучению данной проблемы.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родительской компетентности по представленной проблеме.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семей воспитанников в учебно-воспитательном процессе.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Разработанное методическое и дидактическое сопровождение по данному разделу.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позволит повысить детскую, родительскую и педагогическую компетентность в вопросах истории, культуры Орска, поможет сформировать заботливое отношение к родному гор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оду.</a:t>
            </a:r>
          </a:p>
        </p:txBody>
      </p:sp>
    </p:spTree>
    <p:extLst>
      <p:ext uri="{BB962C8B-B14F-4D97-AF65-F5344CB8AC3E}">
        <p14:creationId xmlns:p14="http://schemas.microsoft.com/office/powerpoint/2010/main" val="133284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38200" y="365125"/>
            <a:ext cx="1090061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постановка цели, определение актуальности и значимости проекта, подбор методической литературы для бесед, реализации проекта. Подбор наглядно – дидактического материала: художественной литературы, фотографий, организация развивающей среды в группе.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Посещение краеведческого музея, проведение бесед; рассматривание фотографий и беседы по их содержанию; составление рассказов на тему: «Мои любимые достопримечательности», разработка консультаций и рекомендаций для родителей; проведение занятий; рисование с детьми на тему «Город глазами детей»;  просмотр презентаций «Мой любимый город Орск»; проведение выставки творческих совместных работ родителей и детей на тему: «Семейное место отдыха», изготовление книжек – малышек «Орск будущего».</a:t>
            </a:r>
          </a:p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анализ результатов проекта, интерактивная викторина об Орске, конкурс чтецов, составление газеты «Я и Орск». Праздничная ярмарка.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144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Новение города Орска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9330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99" y="2563586"/>
            <a:ext cx="471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Возникновение     города Орска, его история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956" y="0"/>
            <a:ext cx="55990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26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963386" y="178904"/>
            <a:ext cx="36815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1733 г. Кирилов выступил с инициативой организовать экспедицию в самую южную часть Уральских гор, в бассейн реки Яика. Одна из главных задач экспедиции состояла в том, чтобы построить ряд крепостей на упомянутой реке и среди них город-крепость (Орен­бург) при впадении реки Ори в Яик. Отсюда экспедиция и получила название Оренбургской.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00693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2" y="1"/>
            <a:ext cx="5117318" cy="6858000"/>
          </a:xfrm>
        </p:spPr>
      </p:pic>
      <p:pic>
        <p:nvPicPr>
          <p:cNvPr id="1026" name="Picture 2" descr="https://i.mycdn.me/image?id=859946369037&amp;t=3&amp;plc=WEB&amp;tkn=*OBOxT8K8F62nelZnw-9l-UbLd0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"/>
            <a:ext cx="69342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97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mycdn.me/image?id=859946374925&amp;t=3&amp;plc=WEB&amp;tkn=*e-TUSlrwISGinKv-xWx7_GrmRS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715" y="0"/>
            <a:ext cx="58232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88232" y="4355430"/>
            <a:ext cx="11065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1735 г. там, где и предполагалось, называться Орском)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32" y="0"/>
            <a:ext cx="645694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5430" y="5317959"/>
            <a:ext cx="4604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устья Ори город был заложен. В 1735 году.</a:t>
            </a:r>
          </a:p>
        </p:txBody>
      </p:sp>
    </p:spTree>
    <p:extLst>
      <p:ext uri="{BB962C8B-B14F-4D97-AF65-F5344CB8AC3E}">
        <p14:creationId xmlns:p14="http://schemas.microsoft.com/office/powerpoint/2010/main" val="2322811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1174</Words>
  <Application>Microsoft Office PowerPoint</Application>
  <PresentationFormat>Широкоэкранный</PresentationFormat>
  <Paragraphs>85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Новение города Орска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Новение города Орска</dc:title>
  <dc:creator>Пользователь</dc:creator>
  <cp:lastModifiedBy>Пользователь</cp:lastModifiedBy>
  <cp:revision>61</cp:revision>
  <dcterms:created xsi:type="dcterms:W3CDTF">2017-09-30T04:21:04Z</dcterms:created>
  <dcterms:modified xsi:type="dcterms:W3CDTF">2023-01-19T05:53:13Z</dcterms:modified>
</cp:coreProperties>
</file>