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0AE9F-148F-4023-A227-BB2396D90670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EF42A-0A25-44B6-A48A-C68B07A278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на тему:</a:t>
            </a:r>
            <a:br>
              <a:rPr lang="ru-RU" dirty="0" smtClean="0"/>
            </a:br>
            <a:r>
              <a:rPr lang="ru-RU" dirty="0" smtClean="0"/>
              <a:t>«Разнообразие природы родного края»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ученица 3 класса</a:t>
            </a:r>
          </a:p>
          <a:p>
            <a:r>
              <a:rPr lang="ru-RU" dirty="0" smtClean="0"/>
              <a:t>                          Сиротенко</a:t>
            </a:r>
          </a:p>
          <a:p>
            <a:r>
              <a:rPr lang="ru-RU" dirty="0" smtClean="0"/>
              <a:t>                                              Софья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живу в алтайском крае. В нём есть очень красивые поля и цветы</a:t>
            </a:r>
            <a:endParaRPr lang="ru-RU" dirty="0"/>
          </a:p>
        </p:txBody>
      </p:sp>
      <p:pic>
        <p:nvPicPr>
          <p:cNvPr id="6" name="Содержимое 5" descr="паля алтайского кра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50265"/>
            <a:ext cx="4038600" cy="3225832"/>
          </a:xfrm>
        </p:spPr>
      </p:pic>
      <p:pic>
        <p:nvPicPr>
          <p:cNvPr id="7" name="Содержимое 6" descr="алтайский цветок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Озёра и реки</a:t>
            </a:r>
            <a:endParaRPr lang="ru-RU" dirty="0"/>
          </a:p>
        </p:txBody>
      </p:sp>
      <p:pic>
        <p:nvPicPr>
          <p:cNvPr id="5" name="Содержимое 4" descr="алтайское озеро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3116"/>
            <a:ext cx="4271023" cy="3143272"/>
          </a:xfrm>
        </p:spPr>
      </p:pic>
      <p:pic>
        <p:nvPicPr>
          <p:cNvPr id="6" name="Содержимое 5" descr="алтайская рек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72066" y="2214554"/>
            <a:ext cx="3786214" cy="307183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Леса и звери</a:t>
            </a:r>
            <a:endParaRPr lang="ru-RU" dirty="0"/>
          </a:p>
        </p:txBody>
      </p:sp>
      <p:pic>
        <p:nvPicPr>
          <p:cNvPr id="9" name="Содержимое 8" descr="алтайский лес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20562"/>
            <a:ext cx="4038600" cy="2685239"/>
          </a:xfrm>
        </p:spPr>
      </p:pic>
      <p:pic>
        <p:nvPicPr>
          <p:cNvPr id="5" name="Содержимое 4" descr="Без названия (1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52" y="1571612"/>
            <a:ext cx="2609850" cy="1752600"/>
          </a:xfrm>
        </p:spPr>
      </p:pic>
      <p:pic>
        <p:nvPicPr>
          <p:cNvPr id="1026" name="Picture 2" descr="C:\Users\Sirotenko\Desktop\Без назван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7950" y="3214686"/>
            <a:ext cx="2686050" cy="1704975"/>
          </a:xfrm>
          <a:prstGeom prst="rect">
            <a:avLst/>
          </a:prstGeom>
          <a:noFill/>
        </p:spPr>
      </p:pic>
      <p:pic>
        <p:nvPicPr>
          <p:cNvPr id="1027" name="Picture 3" descr="C:\Users\Sirotenko\Desktop\Без назван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572008"/>
            <a:ext cx="2686050" cy="170497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72396" y="2643182"/>
            <a:ext cx="1143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Манул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4876" y="4000504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солонгой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072330" y="1071546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лисица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нашем крае обитают косули и лоси</a:t>
            </a:r>
            <a:endParaRPr lang="ru-RU" dirty="0"/>
          </a:p>
        </p:txBody>
      </p:sp>
      <p:pic>
        <p:nvPicPr>
          <p:cNvPr id="5" name="Содержимое 4" descr="косул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12104"/>
            <a:ext cx="4038600" cy="3502155"/>
          </a:xfrm>
        </p:spPr>
      </p:pic>
      <p:pic>
        <p:nvPicPr>
          <p:cNvPr id="6" name="Содержимое 5" descr="лось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6314" y="2143116"/>
            <a:ext cx="3929090" cy="342902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нашем крае есть </a:t>
            </a:r>
            <a:r>
              <a:rPr lang="ru-RU" dirty="0" err="1" smtClean="0"/>
              <a:t>леса,степи</a:t>
            </a:r>
            <a:r>
              <a:rPr lang="ru-RU" dirty="0" smtClean="0"/>
              <a:t> и горы</a:t>
            </a:r>
            <a:endParaRPr lang="ru-RU" dirty="0"/>
          </a:p>
        </p:txBody>
      </p:sp>
      <p:pic>
        <p:nvPicPr>
          <p:cNvPr id="5" name="Содержимое 4" descr="Без названия (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500306"/>
            <a:ext cx="3633793" cy="2428892"/>
          </a:xfrm>
        </p:spPr>
      </p:pic>
      <p:pic>
        <p:nvPicPr>
          <p:cNvPr id="6" name="Содержимое 5" descr="Без названия (4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571744"/>
            <a:ext cx="3667128" cy="2357453"/>
          </a:xfrm>
        </p:spPr>
      </p:pic>
      <p:pic>
        <p:nvPicPr>
          <p:cNvPr id="2050" name="Picture 2" descr="C:\Users\Sirotenko\Desktop\Без названия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4286256"/>
            <a:ext cx="3577095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49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Проект на тему: «Разнообразие природы родного края»</vt:lpstr>
      <vt:lpstr>Я живу в алтайском крае. В нём есть очень красивые поля и цветы</vt:lpstr>
      <vt:lpstr>Озёра и реки</vt:lpstr>
      <vt:lpstr>Леса и звери</vt:lpstr>
      <vt:lpstr>В нашем крае обитают косули и лоси</vt:lpstr>
      <vt:lpstr>В нашем крае есть леса,степи и горы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разнообразие природы родного края</dc:title>
  <dc:creator>Sirotenko</dc:creator>
  <cp:lastModifiedBy>Sirotenko</cp:lastModifiedBy>
  <cp:revision>20</cp:revision>
  <dcterms:created xsi:type="dcterms:W3CDTF">2022-11-06T05:08:59Z</dcterms:created>
  <dcterms:modified xsi:type="dcterms:W3CDTF">2022-11-06T08:20:10Z</dcterms:modified>
</cp:coreProperties>
</file>