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FCDD4-B405-4DE8-A7DC-CB3FAB63F482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079F-9744-4D0D-BA55-0D986ADE30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00241"/>
            <a:ext cx="7772400" cy="160021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r>
              <a:rPr lang="ru-RU" dirty="0"/>
              <a:t> </a:t>
            </a:r>
            <a:r>
              <a:rPr lang="ru-RU" dirty="0" smtClean="0"/>
              <a:t>по теме:</a:t>
            </a:r>
            <a:br>
              <a:rPr lang="ru-RU" dirty="0" smtClean="0"/>
            </a:br>
            <a:r>
              <a:rPr lang="ru-RU" dirty="0" smtClean="0"/>
              <a:t>«Разнообразие </a:t>
            </a:r>
            <a:r>
              <a:rPr lang="ru-RU" dirty="0" smtClean="0"/>
              <a:t>животных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ученица 3 класса:</a:t>
            </a:r>
          </a:p>
          <a:p>
            <a:r>
              <a:rPr lang="ru-RU" dirty="0" smtClean="0"/>
              <a:t>                                              Сиротенко</a:t>
            </a:r>
          </a:p>
          <a:p>
            <a:r>
              <a:rPr lang="ru-RU" dirty="0" smtClean="0"/>
              <a:t>                                                                    Софья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571636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На свете есть множество видов животных. Я расскажу только про нескольких самых интересных</a:t>
            </a:r>
            <a:endParaRPr lang="ru-RU" dirty="0"/>
          </a:p>
        </p:txBody>
      </p:sp>
      <p:pic>
        <p:nvPicPr>
          <p:cNvPr id="4" name="Содержимое 3" descr="-gallery!bl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71810"/>
            <a:ext cx="3190870" cy="2618587"/>
          </a:xfrm>
        </p:spPr>
      </p:pic>
      <p:pic>
        <p:nvPicPr>
          <p:cNvPr id="6" name="Рисунок 5" descr="фене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071810"/>
            <a:ext cx="3429024" cy="2695583"/>
          </a:xfrm>
          <a:prstGeom prst="rect">
            <a:avLst/>
          </a:prstGeom>
        </p:spPr>
      </p:pic>
      <p:pic>
        <p:nvPicPr>
          <p:cNvPr id="7" name="Рисунок 6" descr="лев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3357562"/>
            <a:ext cx="2857488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71744"/>
            <a:ext cx="8229600" cy="725470"/>
          </a:xfrm>
        </p:spPr>
        <p:txBody>
          <a:bodyPr>
            <a:noAutofit/>
          </a:bodyPr>
          <a:lstStyle/>
          <a:p>
            <a:r>
              <a:rPr lang="ru-RU" sz="2800" dirty="0" smtClean="0"/>
              <a:t>Летяга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внешне похожа на небольшую короткоухую белку, но между передними и задними лапами у неё имеется широкая кожная складка, покрытая шерстью — летательная перепонка</a:t>
            </a:r>
            <a:r>
              <a:rPr lang="ru-RU" sz="2400" dirty="0"/>
              <a:t>,</a:t>
            </a:r>
            <a:r>
              <a:rPr lang="ru-RU" sz="2400" dirty="0" smtClean="0"/>
              <a:t> играющая роль несущей поверхности при прыжках. </a:t>
            </a:r>
            <a:r>
              <a:rPr lang="ru-RU" sz="2400" dirty="0" smtClean="0"/>
              <a:t>Мех </a:t>
            </a:r>
            <a:r>
              <a:rPr lang="ru-RU" sz="2400" dirty="0"/>
              <a:t>летяги густой, мягкий </a:t>
            </a:r>
            <a:r>
              <a:rPr lang="ru-RU" sz="2400" dirty="0" smtClean="0"/>
              <a:t>.</a:t>
            </a:r>
            <a:r>
              <a:rPr lang="ru-RU" sz="2400" dirty="0" smtClean="0"/>
              <a:t>Хвост длинный, опушен густым длинным мехом. </a:t>
            </a:r>
            <a:r>
              <a:rPr lang="ru-RU" sz="2400" dirty="0"/>
              <a:t>Верх тела окрашен в серебристо-серый цвет</a:t>
            </a:r>
            <a:r>
              <a:rPr lang="ru-RU" sz="2400" dirty="0" smtClean="0"/>
              <a:t>,</a:t>
            </a:r>
            <a:r>
              <a:rPr lang="ru-RU" sz="2400" dirty="0"/>
              <a:t> низ тела — белый с палевым налётом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Среда обитания - </a:t>
            </a:r>
            <a:r>
              <a:rPr lang="ru-RU" sz="2400" dirty="0"/>
              <a:t> </a:t>
            </a:r>
            <a:r>
              <a:rPr lang="ru-RU" sz="2400" dirty="0" smtClean="0"/>
              <a:t>лиственные и</a:t>
            </a:r>
            <a:r>
              <a:rPr lang="ru-RU" sz="2400" dirty="0"/>
              <a:t> смешанные </a:t>
            </a:r>
            <a:r>
              <a:rPr lang="ru-RU" sz="2400" dirty="0" smtClean="0"/>
              <a:t>леса.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gallery!bl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6750" y="1667669"/>
            <a:ext cx="7810500" cy="43910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Фенек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самый маленький представитель семейства псовых, по размерам он меньше домашней кошки. Высота в холке 18—22 см, длина тела 30—40 см, хвоста — до 30 см, весит до 1,5 кг. Морда короткая, заострённая. Глаза большие. Уши </a:t>
            </a:r>
            <a:r>
              <a:rPr lang="ru-RU" sz="2400" dirty="0" err="1"/>
              <a:t>фенека</a:t>
            </a:r>
            <a:r>
              <a:rPr lang="ru-RU" sz="2400" dirty="0"/>
              <a:t> — самые большие среди хищников по отношению к величине головы, до 15 см в длину. Такие большие уши нужны </a:t>
            </a:r>
            <a:r>
              <a:rPr lang="ru-RU" sz="2400" dirty="0" err="1"/>
              <a:t>фенеку</a:t>
            </a:r>
            <a:r>
              <a:rPr lang="ru-RU" sz="2400" dirty="0"/>
              <a:t> не только чтобы по малейшему шороху в песке узнавать о передвижении своей основной добычи — насекомых и мелких позвоночных, но и для лучшего охлаждения тела в дневную жару. Стопа опушена, и это позволяет </a:t>
            </a:r>
            <a:r>
              <a:rPr lang="ru-RU" sz="2400" dirty="0" err="1"/>
              <a:t>фенеку</a:t>
            </a:r>
            <a:r>
              <a:rPr lang="ru-RU" sz="2400" dirty="0"/>
              <a:t> двигаться по горячему песку. Зубы маленькие (особенно </a:t>
            </a:r>
            <a:r>
              <a:rPr lang="ru-RU" sz="2400" dirty="0" smtClean="0"/>
              <a:t>клыки</a:t>
            </a:r>
            <a:r>
              <a:rPr lang="ru-RU" sz="2400" dirty="0"/>
              <a:t>)</a:t>
            </a:r>
            <a:r>
              <a:rPr lang="ru-RU" sz="2400" dirty="0" smtClean="0"/>
              <a:t>. Живет </a:t>
            </a:r>
            <a:r>
              <a:rPr lang="ru-RU" sz="2400" dirty="0" err="1" smtClean="0"/>
              <a:t>фенек</a:t>
            </a:r>
            <a:r>
              <a:rPr lang="ru-RU" sz="2400" dirty="0" smtClean="0"/>
              <a:t> в пустынях, норки строит </a:t>
            </a:r>
            <a:r>
              <a:rPr lang="ru-RU" sz="2400" dirty="0"/>
              <a:t>я около зарослей травы и негустого </a:t>
            </a:r>
            <a:r>
              <a:rPr lang="ru-RU" sz="2400" dirty="0" smtClean="0"/>
              <a:t>кустарника.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ен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7472502" cy="392909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Белые </a:t>
            </a:r>
            <a:r>
              <a:rPr lang="ru-RU" sz="3100" dirty="0" smtClean="0"/>
              <a:t>львы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Белые </a:t>
            </a:r>
            <a:r>
              <a:rPr lang="ru-RU" sz="2200" dirty="0"/>
              <a:t>медведи, белые тигры – это все из холода, там где эти звери могут скрываться во льду и снегу и приспосабливаться под изменения </a:t>
            </a:r>
            <a:r>
              <a:rPr lang="ru-RU" sz="2200" dirty="0" smtClean="0"/>
              <a:t>климата.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Но существуют на свете белые </a:t>
            </a:r>
            <a:r>
              <a:rPr lang="ru-RU" sz="2200" dirty="0" smtClean="0"/>
              <a:t>львы </a:t>
            </a:r>
            <a:r>
              <a:rPr lang="ru-RU" sz="2200" dirty="0"/>
              <a:t>и живут они на самом жарком континенте, а точнее в Южной Африке. Ученые предполагают, что этот вид проживает в Африке тысячелетия, но открыт был всего век назад.</a:t>
            </a:r>
            <a:br>
              <a:rPr lang="ru-RU" sz="2200" dirty="0"/>
            </a:br>
            <a:r>
              <a:rPr lang="ru-RU" sz="2200" dirty="0"/>
              <a:t>Эти животные ничем не отличаются от своих песочно-коричневых собратьев – только </a:t>
            </a:r>
            <a:r>
              <a:rPr lang="ru-RU" sz="2200" dirty="0" smtClean="0"/>
              <a:t>цвет шерсти </a:t>
            </a:r>
            <a:r>
              <a:rPr lang="ru-RU" sz="2200" dirty="0"/>
              <a:t>делает их уникальными и притягивающими </a:t>
            </a:r>
            <a:r>
              <a:rPr lang="ru-RU" sz="2200" dirty="0" smtClean="0"/>
              <a:t>внимание. </a:t>
            </a:r>
            <a:r>
              <a:rPr lang="ru-RU" sz="2200" dirty="0"/>
              <a:t>Б</a:t>
            </a:r>
            <a:r>
              <a:rPr lang="ru-RU" sz="2200" dirty="0" smtClean="0"/>
              <a:t>елые львы– </a:t>
            </a:r>
            <a:r>
              <a:rPr lang="ru-RU" sz="2200" dirty="0"/>
              <a:t>альбиносы, как и белые кролики, белки и даже жирафы. Их кожа не вырабатывает меланин, оттого они остаются белыми, но их глаза, далеко не всегда водянисто-прозрачные, как у альбиносов, а карие, как у обычных львов.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в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79" y="1643050"/>
            <a:ext cx="6256233" cy="416323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32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по теме: «Разнообразие животных» </vt:lpstr>
      <vt:lpstr>На свете есть множество видов животных. Я расскажу только про нескольких самых интересных</vt:lpstr>
      <vt:lpstr>Летяга    внешне похожа на небольшую короткоухую белку, но между передними и задними лапами у неё имеется широкая кожная складка, покрытая шерстью — летательная перепонка, играющая роль несущей поверхности при прыжках. Мех летяги густой, мягкий .Хвост длинный, опушен густым длинным мехом. Верх тела окрашен в серебристо-серый цвет, низ тела — белый с палевым налётом. Среда обитания -  лиственные и смешанные леса.</vt:lpstr>
      <vt:lpstr>Слайд 4</vt:lpstr>
      <vt:lpstr>Фенек  самый маленький представитель семейства псовых, по размерам он меньше домашней кошки. Высота в холке 18—22 см, длина тела 30—40 см, хвоста — до 30 см, весит до 1,5 кг. Морда короткая, заострённая. Глаза большие. Уши фенека — самые большие среди хищников по отношению к величине головы, до 15 см в длину. Такие большие уши нужны фенеку не только чтобы по малейшему шороху в песке узнавать о передвижении своей основной добычи — насекомых и мелких позвоночных, но и для лучшего охлаждения тела в дневную жару. Стопа опушена, и это позволяет фенеку двигаться по горячему песку. Зубы маленькие (особенно клыки). Живет фенек в пустынях, норки строит я около зарослей травы и негустого кустарника.</vt:lpstr>
      <vt:lpstr>Слайд 6</vt:lpstr>
      <vt:lpstr>Белые львы   Белые медведи, белые тигры – это все из холода, там где эти звери могут скрываться во льду и снегу и приспосабливаться под изменения климата. Но существуют на свете белые львы и живут они на самом жарком континенте, а точнее в Южной Африке. Ученые предполагают, что этот вид проживает в Африке тысячелетия, но открыт был всего век назад. Эти животные ничем не отличаются от своих песочно-коричневых собратьев – только цвет шерсти делает их уникальными и притягивающими внимание. Белые львы– альбиносы, как и белые кролики, белки и даже жирафы. Их кожа не вырабатывает меланин, оттого они остаются белыми, но их глаза, далеко не всегда водянисто-прозрачные, как у альбиносов, а карие, как у обычных львов.  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теме: «разнообразие животных»</dc:title>
  <dc:creator>Sirotenko</dc:creator>
  <cp:lastModifiedBy>Sirotenko</cp:lastModifiedBy>
  <cp:revision>13</cp:revision>
  <dcterms:created xsi:type="dcterms:W3CDTF">2022-11-30T09:20:42Z</dcterms:created>
  <dcterms:modified xsi:type="dcterms:W3CDTF">2022-11-30T11:22:32Z</dcterms:modified>
</cp:coreProperties>
</file>