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72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FF2F2F"/>
    <a:srgbClr val="FFFF69"/>
    <a:srgbClr val="4BD0FF"/>
    <a:srgbClr val="A66BD3"/>
    <a:srgbClr val="8C3FC5"/>
    <a:srgbClr val="FF579B"/>
    <a:srgbClr val="FF0066"/>
    <a:srgbClr val="74FF5D"/>
    <a:srgbClr val="21EA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41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54731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77865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6022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1333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48439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98579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21258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58136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6684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09029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61813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9868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slide" Target="slide2.xml"/><Relationship Id="rId3" Type="http://schemas.openxmlformats.org/officeDocument/2006/relationships/image" Target="../media/image5.jpg"/><Relationship Id="rId7" Type="http://schemas.openxmlformats.org/officeDocument/2006/relationships/image" Target="../media/image9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5.xml"/><Relationship Id="rId13" Type="http://schemas.openxmlformats.org/officeDocument/2006/relationships/slide" Target="slide16.xml"/><Relationship Id="rId3" Type="http://schemas.openxmlformats.org/officeDocument/2006/relationships/slide" Target="slide8.xml"/><Relationship Id="rId7" Type="http://schemas.openxmlformats.org/officeDocument/2006/relationships/slide" Target="slide14.xml"/><Relationship Id="rId12" Type="http://schemas.openxmlformats.org/officeDocument/2006/relationships/slide" Target="slide11.xml"/><Relationship Id="rId2" Type="http://schemas.openxmlformats.org/officeDocument/2006/relationships/slide" Target="slide3.xml"/><Relationship Id="rId16" Type="http://schemas.openxmlformats.org/officeDocument/2006/relationships/slide" Target="slide17.xml"/><Relationship Id="rId1" Type="http://schemas.openxmlformats.org/officeDocument/2006/relationships/slideLayout" Target="../slideLayouts/slideLayout1.xml"/><Relationship Id="rId6" Type="http://schemas.openxmlformats.org/officeDocument/2006/relationships/slide" Target="slide9.xml"/><Relationship Id="rId11" Type="http://schemas.openxmlformats.org/officeDocument/2006/relationships/slide" Target="slide6.xml"/><Relationship Id="rId5" Type="http://schemas.openxmlformats.org/officeDocument/2006/relationships/slide" Target="slide4.xml"/><Relationship Id="rId15" Type="http://schemas.openxmlformats.org/officeDocument/2006/relationships/slide" Target="slide12.xml"/><Relationship Id="rId10" Type="http://schemas.openxmlformats.org/officeDocument/2006/relationships/slide" Target="slide15.xml"/><Relationship Id="rId4" Type="http://schemas.openxmlformats.org/officeDocument/2006/relationships/slide" Target="slide13.xml"/><Relationship Id="rId9" Type="http://schemas.openxmlformats.org/officeDocument/2006/relationships/slide" Target="slide10.xml"/><Relationship Id="rId14" Type="http://schemas.openxmlformats.org/officeDocument/2006/relationships/slide" Target="slide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1578" y="2852936"/>
            <a:ext cx="8229600" cy="1143000"/>
          </a:xfrm>
        </p:spPr>
        <p:txBody>
          <a:bodyPr>
            <a:noAutofit/>
          </a:bodyPr>
          <a:lstStyle/>
          <a:p>
            <a:r>
              <a:rPr lang="ru-RU" sz="4800" b="1" dirty="0" smtClean="0">
                <a:solidFill>
                  <a:schemeClr val="bg1"/>
                </a:solidFill>
                <a:latin typeface="Bookman Old Style" pitchFamily="18" charset="0"/>
              </a:rPr>
              <a:t>«Памяти павших </a:t>
            </a:r>
            <a:br>
              <a:rPr lang="ru-RU" sz="4800" b="1" dirty="0" smtClean="0">
                <a:solidFill>
                  <a:schemeClr val="bg1"/>
                </a:solidFill>
                <a:latin typeface="Bookman Old Style" pitchFamily="18" charset="0"/>
              </a:rPr>
            </a:br>
            <a:r>
              <a:rPr lang="ru-RU" sz="4800" b="1" dirty="0" smtClean="0">
                <a:solidFill>
                  <a:schemeClr val="bg1"/>
                </a:solidFill>
                <a:latin typeface="Bookman Old Style" pitchFamily="18" charset="0"/>
              </a:rPr>
              <a:t>будьте достойны»</a:t>
            </a:r>
            <a:br>
              <a:rPr lang="ru-RU" sz="4800" b="1" dirty="0" smtClean="0">
                <a:solidFill>
                  <a:schemeClr val="bg1"/>
                </a:solidFill>
                <a:latin typeface="Bookman Old Style" pitchFamily="18" charset="0"/>
              </a:rPr>
            </a:br>
            <a:r>
              <a:rPr lang="ru-RU" sz="2400" dirty="0" smtClean="0">
                <a:solidFill>
                  <a:schemeClr val="bg1"/>
                </a:solidFill>
                <a:latin typeface="Bookman Old Style" pitchFamily="18" charset="0"/>
              </a:rPr>
              <a:t>посвященная 100-летию со дня рождения </a:t>
            </a:r>
            <a:r>
              <a:rPr lang="ru-RU" sz="2400" dirty="0" err="1" smtClean="0">
                <a:solidFill>
                  <a:schemeClr val="bg1"/>
                </a:solidFill>
                <a:latin typeface="Bookman Old Style" pitchFamily="18" charset="0"/>
              </a:rPr>
              <a:t>Н.А.Масалова</a:t>
            </a:r>
            <a:endParaRPr lang="ru-RU" sz="2800" dirty="0">
              <a:solidFill>
                <a:schemeClr val="bg1"/>
              </a:solidFill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489315" y="1196752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000" dirty="0" smtClean="0">
                <a:solidFill>
                  <a:schemeClr val="bg2"/>
                </a:solidFill>
                <a:latin typeface="Bookman Old Style" pitchFamily="18" charset="0"/>
              </a:rPr>
              <a:t>Интерактивная игра</a:t>
            </a:r>
            <a:endParaRPr lang="ru-RU" dirty="0">
              <a:solidFill>
                <a:schemeClr val="bg2"/>
              </a:solidFill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665673" y="5436096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ru-RU" sz="1600" b="1" dirty="0" smtClean="0">
                <a:solidFill>
                  <a:schemeClr val="bg2"/>
                </a:solidFill>
                <a:latin typeface="Bookman Old Style" pitchFamily="18" charset="0"/>
              </a:rPr>
              <a:t>Составитель: </a:t>
            </a:r>
          </a:p>
          <a:p>
            <a:pPr algn="r"/>
            <a:r>
              <a:rPr lang="ru-RU" sz="1600" dirty="0" smtClean="0">
                <a:solidFill>
                  <a:schemeClr val="bg2"/>
                </a:solidFill>
                <a:latin typeface="Bookman Old Style" pitchFamily="18" charset="0"/>
              </a:rPr>
              <a:t>Марченко Д.А., педагог-организатор </a:t>
            </a:r>
          </a:p>
          <a:p>
            <a:pPr algn="r"/>
            <a:r>
              <a:rPr lang="ru-RU" sz="1600" dirty="0" smtClean="0">
                <a:solidFill>
                  <a:schemeClr val="bg2"/>
                </a:solidFill>
                <a:latin typeface="Bookman Old Style" pitchFamily="18" charset="0"/>
              </a:rPr>
              <a:t>МБОУ СОШ 28 г. Кемерово</a:t>
            </a:r>
            <a:endParaRPr lang="ru-RU" sz="180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6269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bg1">
                    <a:lumMod val="95000"/>
                  </a:schemeClr>
                </a:solidFill>
                <a:latin typeface="Bookman Old Style" pitchFamily="18" charset="0"/>
              </a:rPr>
              <a:t>Кузбасс в годы ВОВ </a:t>
            </a:r>
            <a:br>
              <a:rPr lang="ru-RU" b="1" dirty="0" smtClean="0">
                <a:solidFill>
                  <a:schemeClr val="bg1">
                    <a:lumMod val="95000"/>
                  </a:schemeClr>
                </a:solidFill>
                <a:latin typeface="Bookman Old Style" pitchFamily="18" charset="0"/>
              </a:rPr>
            </a:br>
            <a:r>
              <a:rPr lang="ru-RU" b="1" dirty="0" smtClean="0">
                <a:solidFill>
                  <a:schemeClr val="bg1">
                    <a:lumMod val="95000"/>
                  </a:schemeClr>
                </a:solidFill>
                <a:latin typeface="Bookman Old Style" pitchFamily="18" charset="0"/>
              </a:rPr>
              <a:t>300</a:t>
            </a:r>
            <a:endParaRPr lang="ru-RU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39552" y="1844824"/>
            <a:ext cx="8064896" cy="3672408"/>
          </a:xfrm>
          <a:prstGeom prst="roundRect">
            <a:avLst>
              <a:gd name="adj" fmla="val 7280"/>
            </a:avLst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tx1"/>
                </a:solidFill>
                <a:latin typeface="Bookman Old Style" pitchFamily="18" charset="0"/>
              </a:rPr>
              <a:t>Наша землячка, воевавшая в одном отряде с Зоей Космодемьянской. </a:t>
            </a:r>
            <a:endParaRPr lang="en-US" sz="2400" b="1" dirty="0" smtClean="0">
              <a:solidFill>
                <a:schemeClr val="tx1"/>
              </a:solidFill>
              <a:latin typeface="Bookman Old Style" pitchFamily="18" charset="0"/>
            </a:endParaRPr>
          </a:p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Bookman Old Style" pitchFamily="18" charset="0"/>
              </a:rPr>
              <a:t>29 </a:t>
            </a:r>
            <a:r>
              <a:rPr lang="ru-RU" sz="2400" b="1" dirty="0">
                <a:solidFill>
                  <a:schemeClr val="tx1"/>
                </a:solidFill>
                <a:latin typeface="Bookman Old Style" pitchFamily="18" charset="0"/>
              </a:rPr>
              <a:t>ноября 1941 г. при выполнении диверсионного задания она получила ранение и была схвачена немцами и после пыток повешена в </a:t>
            </a:r>
            <a:r>
              <a:rPr lang="ru-RU" sz="2400" b="1" dirty="0" err="1" smtClean="0">
                <a:solidFill>
                  <a:schemeClr val="tx1"/>
                </a:solidFill>
                <a:latin typeface="Bookman Old Style" pitchFamily="18" charset="0"/>
              </a:rPr>
              <a:t>д.Головково</a:t>
            </a:r>
            <a:r>
              <a:rPr lang="en-US" sz="2400" b="1" dirty="0" smtClean="0">
                <a:solidFill>
                  <a:schemeClr val="tx1"/>
                </a:solidFill>
                <a:latin typeface="Bookman Old Style" pitchFamily="18" charset="0"/>
              </a:rPr>
              <a:t>.</a:t>
            </a:r>
          </a:p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Bookman Old Style" pitchFamily="18" charset="0"/>
              </a:rPr>
              <a:t> </a:t>
            </a:r>
            <a:r>
              <a:rPr lang="ru-RU" sz="2400" b="1" dirty="0">
                <a:solidFill>
                  <a:schemeClr val="tx1"/>
                </a:solidFill>
                <a:latin typeface="Bookman Old Style" pitchFamily="18" charset="0"/>
              </a:rPr>
              <a:t>Посмертно награждена орденом Отечественной войны, званием Героя России.</a:t>
            </a:r>
            <a:endParaRPr lang="ru-RU" sz="2400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6" name="Управляющая кнопка: настраиваемая 5">
            <a:hlinkClick r:id="rId2" action="ppaction://hlinksldjump" highlightClick="1"/>
          </p:cNvPr>
          <p:cNvSpPr/>
          <p:nvPr/>
        </p:nvSpPr>
        <p:spPr>
          <a:xfrm>
            <a:off x="4283968" y="6021288"/>
            <a:ext cx="648072" cy="576064"/>
          </a:xfrm>
          <a:prstGeom prst="actionButtonBlank">
            <a:avLst/>
          </a:prstGeom>
          <a:solidFill>
            <a:srgbClr val="FFFFFF"/>
          </a:solidFill>
          <a:ln>
            <a:noFill/>
          </a:ln>
          <a:effectLst>
            <a:glow rad="63500">
              <a:schemeClr val="accent5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000" b="1" dirty="0">
              <a:solidFill>
                <a:srgbClr val="4BD0FF"/>
              </a:solidFill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9142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bg1">
                    <a:lumMod val="95000"/>
                  </a:schemeClr>
                </a:solidFill>
                <a:latin typeface="Bookman Old Style" pitchFamily="18" charset="0"/>
              </a:rPr>
              <a:t>Кузбасс в годы ВОВ </a:t>
            </a:r>
            <a:br>
              <a:rPr lang="ru-RU" b="1" dirty="0" smtClean="0">
                <a:solidFill>
                  <a:schemeClr val="bg1">
                    <a:lumMod val="95000"/>
                  </a:schemeClr>
                </a:solidFill>
                <a:latin typeface="Bookman Old Style" pitchFamily="18" charset="0"/>
              </a:rPr>
            </a:br>
            <a:r>
              <a:rPr lang="ru-RU" b="1" dirty="0" smtClean="0">
                <a:solidFill>
                  <a:schemeClr val="bg1">
                    <a:lumMod val="95000"/>
                  </a:schemeClr>
                </a:solidFill>
                <a:latin typeface="Bookman Old Style" pitchFamily="18" charset="0"/>
              </a:rPr>
              <a:t>400</a:t>
            </a:r>
            <a:endParaRPr lang="ru-RU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39552" y="2060848"/>
            <a:ext cx="8064896" cy="3456384"/>
          </a:xfrm>
          <a:prstGeom prst="roundRect">
            <a:avLst>
              <a:gd name="adj" fmla="val 7280"/>
            </a:avLst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Bookman Old Style" pitchFamily="18" charset="0"/>
              </a:rPr>
              <a:t>Этой юной россиянке, партизанке, разведчице суждено было стать, хоть и посмертно, четвёртой женщиной – Героем Советского Союза и первой в Великой Отечественной войне.</a:t>
            </a:r>
          </a:p>
        </p:txBody>
      </p:sp>
      <p:sp>
        <p:nvSpPr>
          <p:cNvPr id="6" name="Управляющая кнопка: настраиваемая 5">
            <a:hlinkClick r:id="rId2" action="ppaction://hlinksldjump" highlightClick="1"/>
          </p:cNvPr>
          <p:cNvSpPr/>
          <p:nvPr/>
        </p:nvSpPr>
        <p:spPr>
          <a:xfrm>
            <a:off x="4283968" y="6021288"/>
            <a:ext cx="648072" cy="576064"/>
          </a:xfrm>
          <a:prstGeom prst="actionButtonBlank">
            <a:avLst/>
          </a:prstGeom>
          <a:solidFill>
            <a:srgbClr val="FFFFFF"/>
          </a:solidFill>
          <a:ln>
            <a:noFill/>
          </a:ln>
          <a:effectLst>
            <a:glow rad="63500">
              <a:schemeClr val="accent5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000" b="1" dirty="0">
              <a:solidFill>
                <a:srgbClr val="4BD0FF"/>
              </a:solidFill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7161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bg1">
                    <a:lumMod val="95000"/>
                  </a:schemeClr>
                </a:solidFill>
                <a:latin typeface="Bookman Old Style" pitchFamily="18" charset="0"/>
              </a:rPr>
              <a:t>Кузбасс в годы ВОВ </a:t>
            </a:r>
            <a:br>
              <a:rPr lang="ru-RU" b="1" dirty="0" smtClean="0">
                <a:solidFill>
                  <a:schemeClr val="bg1">
                    <a:lumMod val="95000"/>
                  </a:schemeClr>
                </a:solidFill>
                <a:latin typeface="Bookman Old Style" pitchFamily="18" charset="0"/>
              </a:rPr>
            </a:br>
            <a:r>
              <a:rPr lang="ru-RU" b="1" dirty="0" smtClean="0">
                <a:solidFill>
                  <a:schemeClr val="bg1">
                    <a:lumMod val="95000"/>
                  </a:schemeClr>
                </a:solidFill>
                <a:latin typeface="Bookman Old Style" pitchFamily="18" charset="0"/>
              </a:rPr>
              <a:t>500</a:t>
            </a:r>
            <a:endParaRPr lang="ru-RU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39552" y="2060848"/>
            <a:ext cx="8064896" cy="3456384"/>
          </a:xfrm>
          <a:prstGeom prst="roundRect">
            <a:avLst>
              <a:gd name="adj" fmla="val 7280"/>
            </a:avLst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Bookman Old Style" pitchFamily="18" charset="0"/>
              </a:rPr>
              <a:t>За </a:t>
            </a:r>
            <a:r>
              <a:rPr lang="ru-RU" sz="2400" b="1" dirty="0">
                <a:solidFill>
                  <a:schemeClr val="tx1"/>
                </a:solidFill>
                <a:latin typeface="Bookman Old Style" pitchFamily="18" charset="0"/>
              </a:rPr>
              <a:t>время войны в Западной Сибири было развернуто 280 госпиталей, на долю Кузбасса пришелся каждый четвертый. Первоначально в Кузбассе планировали открыть 22 госпиталя, а открыли больше 70, но ресурсы были рассчитаны только на 22. Как удалось обеспечить открытие дополнительных 48 госпиталей?</a:t>
            </a:r>
          </a:p>
        </p:txBody>
      </p:sp>
      <p:sp>
        <p:nvSpPr>
          <p:cNvPr id="6" name="Управляющая кнопка: настраиваемая 5">
            <a:hlinkClick r:id="rId2" action="ppaction://hlinksldjump" highlightClick="1"/>
          </p:cNvPr>
          <p:cNvSpPr/>
          <p:nvPr/>
        </p:nvSpPr>
        <p:spPr>
          <a:xfrm>
            <a:off x="4283968" y="6021288"/>
            <a:ext cx="648072" cy="576064"/>
          </a:xfrm>
          <a:prstGeom prst="actionButtonBlank">
            <a:avLst/>
          </a:prstGeom>
          <a:solidFill>
            <a:srgbClr val="FFFFFF"/>
          </a:solidFill>
          <a:ln>
            <a:noFill/>
          </a:ln>
          <a:effectLst>
            <a:glow rad="63500">
              <a:schemeClr val="accent5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000" b="1" dirty="0">
              <a:solidFill>
                <a:srgbClr val="4BD0FF"/>
              </a:solidFill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1563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err="1" smtClean="0">
                <a:solidFill>
                  <a:schemeClr val="bg1">
                    <a:lumMod val="95000"/>
                  </a:schemeClr>
                </a:solidFill>
                <a:latin typeface="Bookman Old Style" pitchFamily="18" charset="0"/>
              </a:rPr>
              <a:t>Н.А.Масалов</a:t>
            </a:r>
            <a:r>
              <a:rPr lang="ru-RU" b="1" dirty="0" smtClean="0">
                <a:solidFill>
                  <a:schemeClr val="bg1">
                    <a:lumMod val="95000"/>
                  </a:schemeClr>
                </a:solidFill>
                <a:latin typeface="Bookman Old Style" pitchFamily="18" charset="0"/>
              </a:rPr>
              <a:t/>
            </a:r>
            <a:br>
              <a:rPr lang="ru-RU" b="1" dirty="0" smtClean="0">
                <a:solidFill>
                  <a:schemeClr val="bg1">
                    <a:lumMod val="95000"/>
                  </a:schemeClr>
                </a:solidFill>
                <a:latin typeface="Bookman Old Style" pitchFamily="18" charset="0"/>
              </a:rPr>
            </a:br>
            <a:r>
              <a:rPr lang="ru-RU" b="1" dirty="0" smtClean="0">
                <a:solidFill>
                  <a:schemeClr val="bg1">
                    <a:lumMod val="95000"/>
                  </a:schemeClr>
                </a:solidFill>
                <a:latin typeface="Bookman Old Style" pitchFamily="18" charset="0"/>
              </a:rPr>
              <a:t>100</a:t>
            </a:r>
            <a:endParaRPr lang="ru-RU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39552" y="2060848"/>
            <a:ext cx="8064896" cy="3456384"/>
          </a:xfrm>
          <a:prstGeom prst="roundRect">
            <a:avLst>
              <a:gd name="adj" fmla="val 7280"/>
            </a:avLst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Bookman Old Style" pitchFamily="18" charset="0"/>
              </a:rPr>
              <a:t>Назовите населенный пункт, в котором родился </a:t>
            </a:r>
            <a:r>
              <a:rPr lang="ru-RU" sz="2800" b="1" dirty="0" err="1" smtClean="0">
                <a:solidFill>
                  <a:schemeClr val="tx1"/>
                </a:solidFill>
                <a:latin typeface="Bookman Old Style" pitchFamily="18" charset="0"/>
              </a:rPr>
              <a:t>Н.А.Масалов</a:t>
            </a:r>
            <a:endParaRPr lang="ru-RU" sz="2800" b="1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6" name="Управляющая кнопка: настраиваемая 5">
            <a:hlinkClick r:id="rId2" action="ppaction://hlinksldjump" highlightClick="1"/>
          </p:cNvPr>
          <p:cNvSpPr/>
          <p:nvPr/>
        </p:nvSpPr>
        <p:spPr>
          <a:xfrm>
            <a:off x="4283968" y="6021288"/>
            <a:ext cx="648072" cy="576064"/>
          </a:xfrm>
          <a:prstGeom prst="actionButtonBlank">
            <a:avLst/>
          </a:prstGeom>
          <a:solidFill>
            <a:srgbClr val="FFFFFF"/>
          </a:solidFill>
          <a:ln>
            <a:noFill/>
          </a:ln>
          <a:effectLst>
            <a:glow rad="63500">
              <a:schemeClr val="accent5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000" b="1" dirty="0">
              <a:solidFill>
                <a:srgbClr val="4BD0FF"/>
              </a:solidFill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4583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err="1" smtClean="0">
                <a:solidFill>
                  <a:schemeClr val="bg1">
                    <a:lumMod val="95000"/>
                  </a:schemeClr>
                </a:solidFill>
                <a:latin typeface="Bookman Old Style" pitchFamily="18" charset="0"/>
              </a:rPr>
              <a:t>Н.А.Масалов</a:t>
            </a:r>
            <a:r>
              <a:rPr lang="ru-RU" b="1" dirty="0" smtClean="0">
                <a:solidFill>
                  <a:schemeClr val="bg1">
                    <a:lumMod val="95000"/>
                  </a:schemeClr>
                </a:solidFill>
                <a:latin typeface="Bookman Old Style" pitchFamily="18" charset="0"/>
              </a:rPr>
              <a:t/>
            </a:r>
            <a:br>
              <a:rPr lang="ru-RU" b="1" dirty="0" smtClean="0">
                <a:solidFill>
                  <a:schemeClr val="bg1">
                    <a:lumMod val="95000"/>
                  </a:schemeClr>
                </a:solidFill>
                <a:latin typeface="Bookman Old Style" pitchFamily="18" charset="0"/>
              </a:rPr>
            </a:br>
            <a:r>
              <a:rPr lang="ru-RU" b="1" dirty="0" smtClean="0">
                <a:solidFill>
                  <a:schemeClr val="bg1">
                    <a:lumMod val="95000"/>
                  </a:schemeClr>
                </a:solidFill>
                <a:latin typeface="Bookman Old Style" pitchFamily="18" charset="0"/>
              </a:rPr>
              <a:t>200</a:t>
            </a:r>
            <a:endParaRPr lang="ru-RU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39552" y="2060848"/>
            <a:ext cx="8064896" cy="3456384"/>
          </a:xfrm>
          <a:prstGeom prst="roundRect">
            <a:avLst>
              <a:gd name="adj" fmla="val 7280"/>
            </a:avLst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Bookman Old Style" pitchFamily="18" charset="0"/>
              </a:rPr>
              <a:t>В Берлине </a:t>
            </a:r>
            <a:r>
              <a:rPr lang="ru-RU" sz="2800" b="1" dirty="0" err="1" smtClean="0">
                <a:solidFill>
                  <a:schemeClr val="tx1"/>
                </a:solidFill>
                <a:latin typeface="Bookman Old Style" pitchFamily="18" charset="0"/>
              </a:rPr>
              <a:t>Масалову</a:t>
            </a:r>
            <a:r>
              <a:rPr lang="ru-RU" sz="2800" b="1" dirty="0" smtClean="0">
                <a:solidFill>
                  <a:schemeClr val="tx1"/>
                </a:solidFill>
                <a:latin typeface="Bookman Old Style" pitchFamily="18" charset="0"/>
              </a:rPr>
              <a:t> поставлен </a:t>
            </a:r>
            <a:r>
              <a:rPr lang="ru-RU" sz="2800" b="1" dirty="0">
                <a:solidFill>
                  <a:schemeClr val="tx1"/>
                </a:solidFill>
                <a:latin typeface="Bookman Old Style" pitchFamily="18" charset="0"/>
              </a:rPr>
              <a:t>грандиозный памятник «Солдат-освободитель», ставший одним из символов спасения мира от фашизма. </a:t>
            </a:r>
            <a:r>
              <a:rPr lang="ru-RU" sz="2800" b="1" dirty="0" smtClean="0">
                <a:solidFill>
                  <a:schemeClr val="tx1"/>
                </a:solidFill>
                <a:latin typeface="Bookman Old Style" pitchFamily="18" charset="0"/>
              </a:rPr>
              <a:t>В каком парке находится памятник?</a:t>
            </a:r>
            <a:endParaRPr lang="ru-RU" sz="2800" b="1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6" name="Управляющая кнопка: настраиваемая 5">
            <a:hlinkClick r:id="rId2" action="ppaction://hlinksldjump" highlightClick="1"/>
          </p:cNvPr>
          <p:cNvSpPr/>
          <p:nvPr/>
        </p:nvSpPr>
        <p:spPr>
          <a:xfrm>
            <a:off x="4283968" y="6021288"/>
            <a:ext cx="648072" cy="576064"/>
          </a:xfrm>
          <a:prstGeom prst="actionButtonBlank">
            <a:avLst/>
          </a:prstGeom>
          <a:solidFill>
            <a:srgbClr val="FFFFFF"/>
          </a:solidFill>
          <a:ln>
            <a:noFill/>
          </a:ln>
          <a:effectLst>
            <a:glow rad="63500">
              <a:schemeClr val="accent5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000" b="1" dirty="0">
              <a:solidFill>
                <a:srgbClr val="4BD0FF"/>
              </a:solidFill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7889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err="1" smtClean="0">
                <a:solidFill>
                  <a:schemeClr val="bg1">
                    <a:lumMod val="95000"/>
                  </a:schemeClr>
                </a:solidFill>
                <a:latin typeface="Bookman Old Style" pitchFamily="18" charset="0"/>
              </a:rPr>
              <a:t>Н.А.Масалов</a:t>
            </a:r>
            <a:r>
              <a:rPr lang="ru-RU" b="1" dirty="0" smtClean="0">
                <a:solidFill>
                  <a:schemeClr val="tx1"/>
                </a:solidFill>
                <a:latin typeface="Bookman Old Style" pitchFamily="18" charset="0"/>
              </a:rPr>
              <a:t/>
            </a:r>
            <a:br>
              <a:rPr lang="ru-RU" b="1" dirty="0" smtClean="0">
                <a:solidFill>
                  <a:schemeClr val="tx1"/>
                </a:solidFill>
                <a:latin typeface="Bookman Old Style" pitchFamily="18" charset="0"/>
              </a:rPr>
            </a:br>
            <a:r>
              <a:rPr lang="ru-RU" b="1" dirty="0" smtClean="0">
                <a:solidFill>
                  <a:schemeClr val="bg1">
                    <a:lumMod val="95000"/>
                  </a:schemeClr>
                </a:solidFill>
                <a:latin typeface="Bookman Old Style" pitchFamily="18" charset="0"/>
              </a:rPr>
              <a:t>300</a:t>
            </a:r>
            <a:endParaRPr lang="ru-RU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39552" y="2060848"/>
            <a:ext cx="8064896" cy="3456384"/>
          </a:xfrm>
          <a:prstGeom prst="roundRect">
            <a:avLst>
              <a:gd name="adj" fmla="val 7280"/>
            </a:avLst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Bookman Old Style" pitchFamily="18" charset="0"/>
              </a:rPr>
              <a:t>Кем работал </a:t>
            </a:r>
            <a:r>
              <a:rPr lang="ru-RU" sz="2800" b="1" dirty="0" err="1" smtClean="0">
                <a:solidFill>
                  <a:schemeClr val="tx1"/>
                </a:solidFill>
                <a:latin typeface="Bookman Old Style" pitchFamily="18" charset="0"/>
              </a:rPr>
              <a:t>Масалов</a:t>
            </a:r>
            <a:r>
              <a:rPr lang="ru-RU" sz="2800" b="1" dirty="0" smtClean="0">
                <a:solidFill>
                  <a:schemeClr val="tx1"/>
                </a:solidFill>
                <a:latin typeface="Bookman Old Style" pitchFamily="18" charset="0"/>
              </a:rPr>
              <a:t> после войны?</a:t>
            </a:r>
            <a:endParaRPr lang="ru-RU" sz="2800" b="1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6" name="Управляющая кнопка: настраиваемая 5">
            <a:hlinkClick r:id="rId2" action="ppaction://hlinksldjump" highlightClick="1"/>
          </p:cNvPr>
          <p:cNvSpPr/>
          <p:nvPr/>
        </p:nvSpPr>
        <p:spPr>
          <a:xfrm>
            <a:off x="4283968" y="6021288"/>
            <a:ext cx="648072" cy="576064"/>
          </a:xfrm>
          <a:prstGeom prst="actionButtonBlank">
            <a:avLst/>
          </a:prstGeom>
          <a:solidFill>
            <a:srgbClr val="FFFFFF"/>
          </a:solidFill>
          <a:ln>
            <a:noFill/>
          </a:ln>
          <a:effectLst>
            <a:glow rad="63500">
              <a:schemeClr val="accent5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000" b="1" dirty="0">
              <a:solidFill>
                <a:srgbClr val="4BD0FF"/>
              </a:solidFill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9398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err="1" smtClean="0">
                <a:solidFill>
                  <a:schemeClr val="bg1">
                    <a:lumMod val="95000"/>
                  </a:schemeClr>
                </a:solidFill>
                <a:latin typeface="Bookman Old Style" pitchFamily="18" charset="0"/>
              </a:rPr>
              <a:t>Н.А.Масалов</a:t>
            </a:r>
            <a:r>
              <a:rPr lang="ru-RU" b="1" dirty="0" smtClean="0">
                <a:solidFill>
                  <a:schemeClr val="bg1">
                    <a:lumMod val="95000"/>
                  </a:schemeClr>
                </a:solidFill>
                <a:latin typeface="Bookman Old Style" pitchFamily="18" charset="0"/>
              </a:rPr>
              <a:t/>
            </a:r>
            <a:br>
              <a:rPr lang="ru-RU" b="1" dirty="0" smtClean="0">
                <a:solidFill>
                  <a:schemeClr val="bg1">
                    <a:lumMod val="95000"/>
                  </a:schemeClr>
                </a:solidFill>
                <a:latin typeface="Bookman Old Style" pitchFamily="18" charset="0"/>
              </a:rPr>
            </a:br>
            <a:r>
              <a:rPr lang="ru-RU" b="1" dirty="0" smtClean="0">
                <a:solidFill>
                  <a:schemeClr val="bg1">
                    <a:lumMod val="95000"/>
                  </a:schemeClr>
                </a:solidFill>
                <a:latin typeface="Bookman Old Style" pitchFamily="18" charset="0"/>
              </a:rPr>
              <a:t>400</a:t>
            </a:r>
            <a:endParaRPr lang="ru-RU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39552" y="2060848"/>
            <a:ext cx="8064896" cy="3456384"/>
          </a:xfrm>
          <a:prstGeom prst="roundRect">
            <a:avLst>
              <a:gd name="adj" fmla="val 7280"/>
            </a:avLst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Bookman Old Style" pitchFamily="18" charset="0"/>
              </a:rPr>
              <a:t>30 апреля 1945 года старший сержант Красной армии совершил подвиг, который вошел в историю, как образец мужества и добродетели, которыми всегда славился наш народ. </a:t>
            </a:r>
          </a:p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Bookman Old Style" pitchFamily="18" charset="0"/>
              </a:rPr>
              <a:t>Какой это подвиг?</a:t>
            </a:r>
            <a:endParaRPr lang="ru-RU" sz="2800" b="1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6" name="Управляющая кнопка: настраиваемая 5">
            <a:hlinkClick r:id="rId2" action="ppaction://hlinksldjump" highlightClick="1"/>
          </p:cNvPr>
          <p:cNvSpPr/>
          <p:nvPr/>
        </p:nvSpPr>
        <p:spPr>
          <a:xfrm>
            <a:off x="4283968" y="6021288"/>
            <a:ext cx="648072" cy="576064"/>
          </a:xfrm>
          <a:prstGeom prst="actionButtonBlank">
            <a:avLst/>
          </a:prstGeom>
          <a:solidFill>
            <a:srgbClr val="FFFFFF"/>
          </a:solidFill>
          <a:ln>
            <a:noFill/>
          </a:ln>
          <a:effectLst>
            <a:glow rad="63500">
              <a:schemeClr val="accent5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000" b="1" dirty="0">
              <a:solidFill>
                <a:srgbClr val="4BD0FF"/>
              </a:solidFill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7761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err="1" smtClean="0">
                <a:solidFill>
                  <a:schemeClr val="bg1">
                    <a:lumMod val="95000"/>
                  </a:schemeClr>
                </a:solidFill>
                <a:latin typeface="Bookman Old Style" pitchFamily="18" charset="0"/>
              </a:rPr>
              <a:t>Н.А.Масалов</a:t>
            </a:r>
            <a:r>
              <a:rPr lang="ru-RU" b="1" dirty="0" smtClean="0">
                <a:solidFill>
                  <a:schemeClr val="bg1">
                    <a:lumMod val="95000"/>
                  </a:schemeClr>
                </a:solidFill>
                <a:latin typeface="Bookman Old Style" pitchFamily="18" charset="0"/>
              </a:rPr>
              <a:t/>
            </a:r>
            <a:br>
              <a:rPr lang="ru-RU" b="1" dirty="0" smtClean="0">
                <a:solidFill>
                  <a:schemeClr val="bg1">
                    <a:lumMod val="95000"/>
                  </a:schemeClr>
                </a:solidFill>
                <a:latin typeface="Bookman Old Style" pitchFamily="18" charset="0"/>
              </a:rPr>
            </a:br>
            <a:r>
              <a:rPr lang="ru-RU" b="1" dirty="0" smtClean="0">
                <a:solidFill>
                  <a:schemeClr val="bg1">
                    <a:lumMod val="95000"/>
                  </a:schemeClr>
                </a:solidFill>
                <a:latin typeface="Bookman Old Style" pitchFamily="18" charset="0"/>
              </a:rPr>
              <a:t>500</a:t>
            </a:r>
            <a:endParaRPr lang="ru-RU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39552" y="2060848"/>
            <a:ext cx="8064896" cy="3456384"/>
          </a:xfrm>
          <a:prstGeom prst="roundRect">
            <a:avLst>
              <a:gd name="adj" fmla="val 7280"/>
            </a:avLst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Bookman Old Style" pitchFamily="18" charset="0"/>
              </a:rPr>
              <a:t>Назовите не менее трех наград </a:t>
            </a:r>
            <a:r>
              <a:rPr lang="ru-RU" sz="2800" b="1" dirty="0" err="1" smtClean="0">
                <a:solidFill>
                  <a:schemeClr val="tx1"/>
                </a:solidFill>
                <a:latin typeface="Bookman Old Style" pitchFamily="18" charset="0"/>
              </a:rPr>
              <a:t>Н.А.Масалова</a:t>
            </a:r>
            <a:endParaRPr lang="ru-RU" sz="2800" b="1" dirty="0" smtClean="0">
              <a:solidFill>
                <a:schemeClr val="tx1"/>
              </a:solidFill>
              <a:latin typeface="Bookman Old Style" pitchFamily="18" charset="0"/>
            </a:endParaRPr>
          </a:p>
          <a:p>
            <a:pPr algn="ctr"/>
            <a:endParaRPr lang="ru-RU" sz="2800" b="1" dirty="0">
              <a:solidFill>
                <a:schemeClr val="tx1"/>
              </a:solidFill>
              <a:latin typeface="Bookman Old Style" pitchFamily="18" charset="0"/>
            </a:endParaRPr>
          </a:p>
          <a:p>
            <a:pPr algn="ctr"/>
            <a:endParaRPr lang="ru-RU" sz="2800" b="1" dirty="0" smtClean="0">
              <a:solidFill>
                <a:schemeClr val="tx1"/>
              </a:solidFill>
              <a:latin typeface="Bookman Old Style" pitchFamily="18" charset="0"/>
            </a:endParaRPr>
          </a:p>
          <a:p>
            <a:pPr algn="ctr"/>
            <a:endParaRPr lang="ru-RU" sz="2800" b="1" dirty="0">
              <a:solidFill>
                <a:schemeClr val="tx1"/>
              </a:solidFill>
              <a:latin typeface="Bookman Old Style" pitchFamily="18" charset="0"/>
            </a:endParaRPr>
          </a:p>
          <a:p>
            <a:pPr algn="ctr"/>
            <a:endParaRPr lang="ru-RU" sz="2800" b="1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clrChange>
              <a:clrFrom>
                <a:srgbClr val="E6E6E6"/>
              </a:clrFrom>
              <a:clrTo>
                <a:srgbClr val="E6E6E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156239" y="4155174"/>
            <a:ext cx="792088" cy="8179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6FCFC"/>
              </a:clrFrom>
              <a:clrTo>
                <a:srgbClr val="F6FC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4725" y="4110007"/>
            <a:ext cx="457200" cy="90830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866635" y="4155173"/>
            <a:ext cx="417333" cy="81797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8FCFB"/>
              </a:clrFrom>
              <a:clrTo>
                <a:srgbClr val="F8FC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2413" y="4155172"/>
            <a:ext cx="441352" cy="81797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3F6FB"/>
              </a:clrFrom>
              <a:clrTo>
                <a:srgbClr val="F3F6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8613" y="4155175"/>
            <a:ext cx="460750" cy="863137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9F9F9"/>
              </a:clrFrom>
              <a:clrTo>
                <a:srgbClr val="F9F9F9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6296" y="4110008"/>
            <a:ext cx="592372" cy="908304"/>
          </a:xfrm>
          <a:prstGeom prst="rect">
            <a:avLst/>
          </a:prstGeom>
        </p:spPr>
      </p:pic>
      <p:sp>
        <p:nvSpPr>
          <p:cNvPr id="11" name="Управляющая кнопка: настраиваемая 10">
            <a:hlinkClick r:id="rId8" action="ppaction://hlinksldjump" highlightClick="1"/>
          </p:cNvPr>
          <p:cNvSpPr/>
          <p:nvPr/>
        </p:nvSpPr>
        <p:spPr>
          <a:xfrm>
            <a:off x="4283968" y="6021288"/>
            <a:ext cx="648072" cy="576064"/>
          </a:xfrm>
          <a:prstGeom prst="actionButtonBlank">
            <a:avLst/>
          </a:prstGeom>
          <a:solidFill>
            <a:srgbClr val="FFFFFF"/>
          </a:solidFill>
          <a:ln>
            <a:noFill/>
          </a:ln>
          <a:effectLst>
            <a:glow rad="63500">
              <a:schemeClr val="accent5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000" b="1" dirty="0">
              <a:solidFill>
                <a:srgbClr val="4BD0FF"/>
              </a:solidFill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5858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Управляющая кнопка: настраиваемая 28">
            <a:hlinkClick r:id="rId2" action="ppaction://hlinksldjump" highlightClick="1"/>
          </p:cNvPr>
          <p:cNvSpPr/>
          <p:nvPr/>
        </p:nvSpPr>
        <p:spPr>
          <a:xfrm>
            <a:off x="454938" y="637456"/>
            <a:ext cx="2016284" cy="1008112"/>
          </a:xfrm>
          <a:prstGeom prst="actionButtonBlank">
            <a:avLst/>
          </a:prstGeom>
          <a:solidFill>
            <a:srgbClr val="FFFFFF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Bookman Old Style" pitchFamily="18" charset="0"/>
              </a:rPr>
              <a:t>ВОВ</a:t>
            </a:r>
          </a:p>
          <a:p>
            <a:pPr algn="ctr"/>
            <a:r>
              <a:rPr lang="ru-RU" b="1" dirty="0" smtClean="0">
                <a:solidFill>
                  <a:schemeClr val="tx1"/>
                </a:solidFill>
                <a:latin typeface="Bookman Old Style" pitchFamily="18" charset="0"/>
              </a:rPr>
              <a:t>100</a:t>
            </a:r>
            <a:endParaRPr lang="ru-RU" b="1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33" name="Управляющая кнопка: настраиваемая 32">
            <a:hlinkClick r:id="rId3" action="ppaction://hlinksldjump" highlightClick="1"/>
          </p:cNvPr>
          <p:cNvSpPr/>
          <p:nvPr/>
        </p:nvSpPr>
        <p:spPr>
          <a:xfrm>
            <a:off x="3563888" y="637875"/>
            <a:ext cx="2016284" cy="1008112"/>
          </a:xfrm>
          <a:prstGeom prst="actionButtonBlank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Bookman Old Style" pitchFamily="18" charset="0"/>
              </a:rPr>
              <a:t>КУЗБАСС</a:t>
            </a:r>
            <a:endParaRPr lang="ru-RU" b="1" dirty="0">
              <a:solidFill>
                <a:schemeClr val="tx1"/>
              </a:solidFill>
              <a:latin typeface="Bookman Old Style" pitchFamily="18" charset="0"/>
            </a:endParaRPr>
          </a:p>
          <a:p>
            <a:pPr algn="ctr"/>
            <a:r>
              <a:rPr lang="ru-RU" b="1" dirty="0" smtClean="0">
                <a:solidFill>
                  <a:schemeClr val="tx1"/>
                </a:solidFill>
                <a:latin typeface="Bookman Old Style" pitchFamily="18" charset="0"/>
              </a:rPr>
              <a:t>100</a:t>
            </a:r>
            <a:endParaRPr lang="ru-RU" b="1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34" name="Управляющая кнопка: настраиваемая 33">
            <a:hlinkClick r:id="rId4" action="ppaction://hlinksldjump" highlightClick="1"/>
          </p:cNvPr>
          <p:cNvSpPr/>
          <p:nvPr/>
        </p:nvSpPr>
        <p:spPr>
          <a:xfrm>
            <a:off x="6719634" y="637456"/>
            <a:ext cx="2016284" cy="1008112"/>
          </a:xfrm>
          <a:prstGeom prst="actionButtonBlank">
            <a:avLst/>
          </a:prstGeom>
          <a:solidFill>
            <a:srgbClr val="FF2F2F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Bookman Old Style" pitchFamily="18" charset="0"/>
              </a:rPr>
              <a:t>МАСАЛОВ</a:t>
            </a:r>
            <a:endParaRPr lang="ru-RU" b="1" dirty="0">
              <a:solidFill>
                <a:schemeClr val="tx1"/>
              </a:solidFill>
              <a:latin typeface="Bookman Old Style" pitchFamily="18" charset="0"/>
            </a:endParaRPr>
          </a:p>
          <a:p>
            <a:pPr algn="ctr"/>
            <a:r>
              <a:rPr lang="ru-RU" b="1" dirty="0" smtClean="0">
                <a:solidFill>
                  <a:schemeClr val="tx1"/>
                </a:solidFill>
                <a:latin typeface="Bookman Old Style" pitchFamily="18" charset="0"/>
              </a:rPr>
              <a:t>100</a:t>
            </a:r>
            <a:endParaRPr lang="ru-RU" b="1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37" name="Управляющая кнопка: настраиваемая 36">
            <a:hlinkClick r:id="rId5" action="ppaction://hlinksldjump" highlightClick="1"/>
          </p:cNvPr>
          <p:cNvSpPr/>
          <p:nvPr/>
        </p:nvSpPr>
        <p:spPr>
          <a:xfrm>
            <a:off x="459160" y="1797968"/>
            <a:ext cx="2016284" cy="1008112"/>
          </a:xfrm>
          <a:prstGeom prst="actionButtonBlank">
            <a:avLst/>
          </a:prstGeom>
          <a:solidFill>
            <a:srgbClr val="FFFFFF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Bookman Old Style" pitchFamily="18" charset="0"/>
              </a:rPr>
              <a:t>ВОВ</a:t>
            </a:r>
            <a:endParaRPr lang="ru-RU" b="1" dirty="0">
              <a:solidFill>
                <a:schemeClr val="tx1"/>
              </a:solidFill>
              <a:latin typeface="Bookman Old Style" pitchFamily="18" charset="0"/>
            </a:endParaRPr>
          </a:p>
          <a:p>
            <a:pPr algn="ctr"/>
            <a:r>
              <a:rPr lang="ru-RU" b="1" dirty="0" smtClean="0">
                <a:solidFill>
                  <a:schemeClr val="tx1"/>
                </a:solidFill>
                <a:latin typeface="Bookman Old Style" pitchFamily="18" charset="0"/>
              </a:rPr>
              <a:t>200</a:t>
            </a:r>
            <a:endParaRPr lang="ru-RU" b="1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38" name="Управляющая кнопка: настраиваемая 37">
            <a:hlinkClick r:id="rId6" action="ppaction://hlinksldjump" highlightClick="1"/>
          </p:cNvPr>
          <p:cNvSpPr/>
          <p:nvPr/>
        </p:nvSpPr>
        <p:spPr>
          <a:xfrm>
            <a:off x="3563888" y="1798387"/>
            <a:ext cx="2016284" cy="1008112"/>
          </a:xfrm>
          <a:prstGeom prst="actionButtonBlank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  <a:latin typeface="Bookman Old Style" pitchFamily="18" charset="0"/>
              </a:rPr>
              <a:t>КУЗБАСС</a:t>
            </a:r>
          </a:p>
          <a:p>
            <a:pPr algn="ctr"/>
            <a:r>
              <a:rPr lang="ru-RU" b="1" dirty="0" smtClean="0">
                <a:solidFill>
                  <a:schemeClr val="tx1"/>
                </a:solidFill>
                <a:latin typeface="Bookman Old Style" pitchFamily="18" charset="0"/>
              </a:rPr>
              <a:t>200</a:t>
            </a:r>
            <a:endParaRPr lang="ru-RU" b="1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39" name="Управляющая кнопка: настраиваемая 38">
            <a:hlinkClick r:id="rId7" action="ppaction://hlinksldjump" highlightClick="1"/>
          </p:cNvPr>
          <p:cNvSpPr/>
          <p:nvPr/>
        </p:nvSpPr>
        <p:spPr>
          <a:xfrm>
            <a:off x="6719634" y="1797968"/>
            <a:ext cx="2016284" cy="1008112"/>
          </a:xfrm>
          <a:prstGeom prst="actionButtonBlank">
            <a:avLst/>
          </a:prstGeom>
          <a:solidFill>
            <a:srgbClr val="FF2F2F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  <a:latin typeface="Bookman Old Style" pitchFamily="18" charset="0"/>
              </a:rPr>
              <a:t>МАСАЛОВ</a:t>
            </a:r>
          </a:p>
          <a:p>
            <a:pPr algn="ctr"/>
            <a:r>
              <a:rPr lang="ru-RU" b="1" dirty="0" smtClean="0">
                <a:solidFill>
                  <a:schemeClr val="tx1"/>
                </a:solidFill>
                <a:latin typeface="Bookman Old Style" pitchFamily="18" charset="0"/>
              </a:rPr>
              <a:t>200</a:t>
            </a:r>
            <a:endParaRPr lang="ru-RU" b="1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42" name="Управляющая кнопка: настраиваемая 41">
            <a:hlinkClick r:id="rId8" action="ppaction://hlinksldjump" highlightClick="1"/>
          </p:cNvPr>
          <p:cNvSpPr/>
          <p:nvPr/>
        </p:nvSpPr>
        <p:spPr>
          <a:xfrm>
            <a:off x="454938" y="2941712"/>
            <a:ext cx="2016284" cy="1008112"/>
          </a:xfrm>
          <a:prstGeom prst="actionButtonBlank">
            <a:avLst/>
          </a:prstGeom>
          <a:solidFill>
            <a:srgbClr val="FFFFFF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Bookman Old Style" pitchFamily="18" charset="0"/>
              </a:rPr>
              <a:t>ВОВ</a:t>
            </a:r>
            <a:endParaRPr lang="ru-RU" b="1" dirty="0">
              <a:solidFill>
                <a:schemeClr val="tx1"/>
              </a:solidFill>
              <a:latin typeface="Bookman Old Style" pitchFamily="18" charset="0"/>
            </a:endParaRPr>
          </a:p>
          <a:p>
            <a:pPr algn="ctr"/>
            <a:r>
              <a:rPr lang="ru-RU" b="1" dirty="0" smtClean="0">
                <a:solidFill>
                  <a:schemeClr val="tx1"/>
                </a:solidFill>
                <a:latin typeface="Bookman Old Style" pitchFamily="18" charset="0"/>
              </a:rPr>
              <a:t>300</a:t>
            </a:r>
            <a:endParaRPr lang="ru-RU" b="1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43" name="Управляющая кнопка: настраиваемая 42">
            <a:hlinkClick r:id="rId9" action="ppaction://hlinksldjump" highlightClick="1"/>
          </p:cNvPr>
          <p:cNvSpPr/>
          <p:nvPr/>
        </p:nvSpPr>
        <p:spPr>
          <a:xfrm>
            <a:off x="3559666" y="2942131"/>
            <a:ext cx="2016284" cy="1008112"/>
          </a:xfrm>
          <a:prstGeom prst="actionButtonBlank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  <a:latin typeface="Bookman Old Style" pitchFamily="18" charset="0"/>
              </a:rPr>
              <a:t>КУЗБАСС</a:t>
            </a:r>
          </a:p>
          <a:p>
            <a:pPr algn="ctr"/>
            <a:r>
              <a:rPr lang="ru-RU" b="1" dirty="0" smtClean="0">
                <a:solidFill>
                  <a:schemeClr val="tx1"/>
                </a:solidFill>
                <a:latin typeface="Bookman Old Style" pitchFamily="18" charset="0"/>
              </a:rPr>
              <a:t>300</a:t>
            </a:r>
            <a:endParaRPr lang="ru-RU" b="1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44" name="Управляющая кнопка: настраиваемая 43">
            <a:hlinkClick r:id="rId10" action="ppaction://hlinksldjump" highlightClick="1"/>
          </p:cNvPr>
          <p:cNvSpPr/>
          <p:nvPr/>
        </p:nvSpPr>
        <p:spPr>
          <a:xfrm>
            <a:off x="6715412" y="2941712"/>
            <a:ext cx="2016284" cy="1008112"/>
          </a:xfrm>
          <a:prstGeom prst="actionButtonBlank">
            <a:avLst/>
          </a:prstGeom>
          <a:solidFill>
            <a:srgbClr val="FF2F2F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  <a:latin typeface="Bookman Old Style" pitchFamily="18" charset="0"/>
              </a:rPr>
              <a:t>МАСАЛОВ</a:t>
            </a:r>
          </a:p>
          <a:p>
            <a:pPr algn="ctr"/>
            <a:r>
              <a:rPr lang="ru-RU" b="1" dirty="0" smtClean="0">
                <a:solidFill>
                  <a:schemeClr val="tx1"/>
                </a:solidFill>
                <a:latin typeface="Bookman Old Style" pitchFamily="18" charset="0"/>
              </a:rPr>
              <a:t>300</a:t>
            </a:r>
            <a:endParaRPr lang="ru-RU" b="1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47" name="Управляющая кнопка: настраиваемая 46">
            <a:hlinkClick r:id="rId11" action="ppaction://hlinksldjump" highlightClick="1"/>
          </p:cNvPr>
          <p:cNvSpPr/>
          <p:nvPr/>
        </p:nvSpPr>
        <p:spPr>
          <a:xfrm>
            <a:off x="454938" y="4093840"/>
            <a:ext cx="2016284" cy="1008112"/>
          </a:xfrm>
          <a:prstGeom prst="actionButtonBlank">
            <a:avLst/>
          </a:prstGeom>
          <a:solidFill>
            <a:srgbClr val="FFFFFF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Bookman Old Style" pitchFamily="18" charset="0"/>
              </a:rPr>
              <a:t>ВОВ</a:t>
            </a:r>
            <a:endParaRPr lang="ru-RU" b="1" dirty="0">
              <a:solidFill>
                <a:schemeClr val="tx1"/>
              </a:solidFill>
              <a:latin typeface="Bookman Old Style" pitchFamily="18" charset="0"/>
            </a:endParaRPr>
          </a:p>
          <a:p>
            <a:pPr algn="ctr"/>
            <a:r>
              <a:rPr lang="ru-RU" b="1" dirty="0" smtClean="0">
                <a:solidFill>
                  <a:schemeClr val="tx1"/>
                </a:solidFill>
                <a:latin typeface="Bookman Old Style" pitchFamily="18" charset="0"/>
              </a:rPr>
              <a:t>400</a:t>
            </a:r>
            <a:endParaRPr lang="ru-RU" b="1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48" name="Управляющая кнопка: настраиваемая 47">
            <a:hlinkClick r:id="rId12" action="ppaction://hlinksldjump" highlightClick="1"/>
          </p:cNvPr>
          <p:cNvSpPr/>
          <p:nvPr/>
        </p:nvSpPr>
        <p:spPr>
          <a:xfrm>
            <a:off x="3559666" y="4094259"/>
            <a:ext cx="2016284" cy="1008112"/>
          </a:xfrm>
          <a:prstGeom prst="actionButtonBlank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  <a:latin typeface="Bookman Old Style" pitchFamily="18" charset="0"/>
              </a:rPr>
              <a:t>КУЗБАСС</a:t>
            </a:r>
          </a:p>
          <a:p>
            <a:pPr algn="ctr"/>
            <a:r>
              <a:rPr lang="ru-RU" b="1" dirty="0" smtClean="0">
                <a:solidFill>
                  <a:schemeClr val="tx1"/>
                </a:solidFill>
                <a:latin typeface="Bookman Old Style" pitchFamily="18" charset="0"/>
              </a:rPr>
              <a:t>400</a:t>
            </a:r>
            <a:endParaRPr lang="ru-RU" b="1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49" name="Управляющая кнопка: настраиваемая 48">
            <a:hlinkClick r:id="rId13" action="ppaction://hlinksldjump" highlightClick="1"/>
          </p:cNvPr>
          <p:cNvSpPr/>
          <p:nvPr/>
        </p:nvSpPr>
        <p:spPr>
          <a:xfrm>
            <a:off x="6715412" y="4093840"/>
            <a:ext cx="2016284" cy="1008112"/>
          </a:xfrm>
          <a:prstGeom prst="actionButtonBlank">
            <a:avLst/>
          </a:prstGeom>
          <a:solidFill>
            <a:srgbClr val="FF2F2F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  <a:latin typeface="Bookman Old Style" pitchFamily="18" charset="0"/>
              </a:rPr>
              <a:t>МАСАЛОВ</a:t>
            </a:r>
          </a:p>
          <a:p>
            <a:pPr algn="ctr"/>
            <a:r>
              <a:rPr lang="ru-RU" b="1" dirty="0" smtClean="0">
                <a:solidFill>
                  <a:schemeClr val="tx1"/>
                </a:solidFill>
                <a:latin typeface="Bookman Old Style" pitchFamily="18" charset="0"/>
              </a:rPr>
              <a:t>400</a:t>
            </a:r>
            <a:endParaRPr lang="ru-RU" b="1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52" name="Управляющая кнопка: настраиваемая 51">
            <a:hlinkClick r:id="rId14" action="ppaction://hlinksldjump" highlightClick="1"/>
          </p:cNvPr>
          <p:cNvSpPr/>
          <p:nvPr/>
        </p:nvSpPr>
        <p:spPr>
          <a:xfrm>
            <a:off x="467544" y="5245968"/>
            <a:ext cx="2016284" cy="1008112"/>
          </a:xfrm>
          <a:prstGeom prst="actionButtonBlank">
            <a:avLst/>
          </a:prstGeom>
          <a:solidFill>
            <a:srgbClr val="FFFFFF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Bookman Old Style" pitchFamily="18" charset="0"/>
              </a:rPr>
              <a:t>ВОВ</a:t>
            </a:r>
            <a:endParaRPr lang="ru-RU" b="1" dirty="0">
              <a:solidFill>
                <a:schemeClr val="tx1"/>
              </a:solidFill>
              <a:latin typeface="Bookman Old Style" pitchFamily="18" charset="0"/>
            </a:endParaRPr>
          </a:p>
          <a:p>
            <a:pPr algn="ctr"/>
            <a:r>
              <a:rPr lang="ru-RU" b="1" dirty="0" smtClean="0">
                <a:solidFill>
                  <a:schemeClr val="tx1"/>
                </a:solidFill>
                <a:latin typeface="Bookman Old Style" pitchFamily="18" charset="0"/>
              </a:rPr>
              <a:t>500</a:t>
            </a:r>
            <a:endParaRPr lang="ru-RU" b="1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53" name="Управляющая кнопка: настраиваемая 52">
            <a:hlinkClick r:id="rId15" action="ppaction://hlinksldjump" highlightClick="1"/>
          </p:cNvPr>
          <p:cNvSpPr/>
          <p:nvPr/>
        </p:nvSpPr>
        <p:spPr>
          <a:xfrm>
            <a:off x="3572272" y="5246387"/>
            <a:ext cx="2016284" cy="1008112"/>
          </a:xfrm>
          <a:prstGeom prst="actionButtonBlank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  <a:latin typeface="Bookman Old Style" pitchFamily="18" charset="0"/>
              </a:rPr>
              <a:t>КУЗБАСС</a:t>
            </a:r>
          </a:p>
          <a:p>
            <a:pPr algn="ctr"/>
            <a:r>
              <a:rPr lang="ru-RU" b="1" dirty="0" smtClean="0">
                <a:solidFill>
                  <a:schemeClr val="tx1"/>
                </a:solidFill>
                <a:latin typeface="Bookman Old Style" pitchFamily="18" charset="0"/>
              </a:rPr>
              <a:t>500</a:t>
            </a:r>
            <a:endParaRPr lang="ru-RU" b="1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54" name="Управляющая кнопка: настраиваемая 53">
            <a:hlinkClick r:id="rId16" action="ppaction://hlinksldjump" highlightClick="1"/>
          </p:cNvPr>
          <p:cNvSpPr/>
          <p:nvPr/>
        </p:nvSpPr>
        <p:spPr>
          <a:xfrm>
            <a:off x="6728018" y="5245968"/>
            <a:ext cx="2016284" cy="1008112"/>
          </a:xfrm>
          <a:prstGeom prst="actionButtonBlank">
            <a:avLst/>
          </a:prstGeom>
          <a:solidFill>
            <a:srgbClr val="FF2F2F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Bookman Old Style" pitchFamily="18" charset="0"/>
              </a:rPr>
              <a:t>МАСАЛОВ</a:t>
            </a:r>
            <a:endParaRPr lang="ru-RU" b="1" dirty="0">
              <a:solidFill>
                <a:schemeClr val="tx1"/>
              </a:solidFill>
              <a:latin typeface="Bookman Old Style" pitchFamily="18" charset="0"/>
            </a:endParaRPr>
          </a:p>
          <a:p>
            <a:pPr algn="ctr"/>
            <a:r>
              <a:rPr lang="ru-RU" b="1" dirty="0" smtClean="0">
                <a:solidFill>
                  <a:schemeClr val="tx1"/>
                </a:solidFill>
                <a:latin typeface="Bookman Old Style" pitchFamily="18" charset="0"/>
              </a:rPr>
              <a:t>500</a:t>
            </a:r>
            <a:endParaRPr lang="ru-RU" b="1" dirty="0">
              <a:solidFill>
                <a:schemeClr val="tx1"/>
              </a:solidFill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6275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chemeClr val="bg1">
                    <a:lumMod val="95000"/>
                  </a:schemeClr>
                </a:solidFill>
                <a:latin typeface="Bookman Old Style" pitchFamily="18" charset="0"/>
              </a:rPr>
              <a:t>Великая Отечественная война</a:t>
            </a:r>
            <a:r>
              <a:rPr lang="ru-RU" b="1" dirty="0" smtClean="0">
                <a:solidFill>
                  <a:schemeClr val="tx1"/>
                </a:solidFill>
                <a:latin typeface="Bookman Old Style" pitchFamily="18" charset="0"/>
              </a:rPr>
              <a:t/>
            </a:r>
            <a:br>
              <a:rPr lang="ru-RU" b="1" dirty="0" smtClean="0">
                <a:solidFill>
                  <a:schemeClr val="tx1"/>
                </a:solidFill>
                <a:latin typeface="Bookman Old Style" pitchFamily="18" charset="0"/>
              </a:rPr>
            </a:br>
            <a:r>
              <a:rPr lang="ru-RU" b="1" dirty="0" smtClean="0">
                <a:solidFill>
                  <a:schemeClr val="bg1">
                    <a:lumMod val="95000"/>
                  </a:schemeClr>
                </a:solidFill>
                <a:latin typeface="Bookman Old Style" pitchFamily="18" charset="0"/>
              </a:rPr>
              <a:t>100</a:t>
            </a:r>
            <a:endParaRPr lang="ru-RU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39552" y="2060848"/>
            <a:ext cx="8064896" cy="3456384"/>
          </a:xfrm>
          <a:prstGeom prst="roundRect">
            <a:avLst>
              <a:gd name="adj" fmla="val 7280"/>
            </a:avLst>
          </a:prstGeom>
          <a:solidFill>
            <a:srgbClr val="FFFFFF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Bookman Old Style" pitchFamily="18" charset="0"/>
              </a:rPr>
              <a:t>Назовите город, который знаменит не только своими пряниками и самоварами, но и героической обороной в 1941 году</a:t>
            </a:r>
            <a:endParaRPr lang="ru-RU" sz="2800" b="1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6" name="Управляющая кнопка: настраиваемая 5">
            <a:hlinkClick r:id="rId2" action="ppaction://hlinksldjump" highlightClick="1"/>
          </p:cNvPr>
          <p:cNvSpPr/>
          <p:nvPr/>
        </p:nvSpPr>
        <p:spPr>
          <a:xfrm>
            <a:off x="4283968" y="6021288"/>
            <a:ext cx="648072" cy="576064"/>
          </a:xfrm>
          <a:prstGeom prst="actionButtonBlank">
            <a:avLst/>
          </a:prstGeom>
          <a:solidFill>
            <a:srgbClr val="FFFFFF"/>
          </a:solidFill>
          <a:ln>
            <a:noFill/>
          </a:ln>
          <a:effectLst>
            <a:glow rad="63500">
              <a:schemeClr val="accent5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000" b="1" dirty="0">
              <a:solidFill>
                <a:srgbClr val="4BD0FF"/>
              </a:solidFill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0476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chemeClr val="bg1">
                    <a:lumMod val="95000"/>
                  </a:schemeClr>
                </a:solidFill>
                <a:latin typeface="Bookman Old Style" pitchFamily="18" charset="0"/>
              </a:rPr>
              <a:t>Великая Отечественная война </a:t>
            </a:r>
            <a:r>
              <a:rPr lang="ru-RU" b="1" dirty="0" smtClean="0">
                <a:solidFill>
                  <a:schemeClr val="bg1">
                    <a:lumMod val="95000"/>
                  </a:schemeClr>
                </a:solidFill>
                <a:latin typeface="Bookman Old Style" pitchFamily="18" charset="0"/>
              </a:rPr>
              <a:t/>
            </a:r>
            <a:br>
              <a:rPr lang="ru-RU" b="1" dirty="0" smtClean="0">
                <a:solidFill>
                  <a:schemeClr val="bg1">
                    <a:lumMod val="95000"/>
                  </a:schemeClr>
                </a:solidFill>
                <a:latin typeface="Bookman Old Style" pitchFamily="18" charset="0"/>
              </a:rPr>
            </a:br>
            <a:r>
              <a:rPr lang="ru-RU" b="1" dirty="0" smtClean="0">
                <a:solidFill>
                  <a:schemeClr val="bg1">
                    <a:lumMod val="95000"/>
                  </a:schemeClr>
                </a:solidFill>
                <a:latin typeface="Bookman Old Style" pitchFamily="18" charset="0"/>
              </a:rPr>
              <a:t>200</a:t>
            </a:r>
            <a:endParaRPr lang="ru-RU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067944" y="2060848"/>
            <a:ext cx="4320480" cy="3456384"/>
          </a:xfrm>
          <a:prstGeom prst="roundRect">
            <a:avLst>
              <a:gd name="adj" fmla="val 7280"/>
            </a:avLst>
          </a:prstGeom>
          <a:solidFill>
            <a:srgbClr val="FFFFFF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Bookman Old Style" pitchFamily="18" charset="0"/>
              </a:rPr>
              <a:t>Как называется данная награда? </a:t>
            </a:r>
            <a:endParaRPr lang="ru-RU" sz="2800" b="1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3" name="AutoShape 2" descr="https://upload.wikimedia.org/wikipedia/commons/8/89/Hero_of_the_Soviet_Union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1776674"/>
            <a:ext cx="2094502" cy="4024731"/>
          </a:xfrm>
          <a:prstGeom prst="rect">
            <a:avLst/>
          </a:prstGeom>
        </p:spPr>
      </p:pic>
      <p:sp>
        <p:nvSpPr>
          <p:cNvPr id="7" name="Управляющая кнопка: настраиваемая 6">
            <a:hlinkClick r:id="rId3" action="ppaction://hlinksldjump" highlightClick="1"/>
          </p:cNvPr>
          <p:cNvSpPr/>
          <p:nvPr/>
        </p:nvSpPr>
        <p:spPr>
          <a:xfrm>
            <a:off x="4126565" y="6021288"/>
            <a:ext cx="648072" cy="576064"/>
          </a:xfrm>
          <a:prstGeom prst="actionButtonBlank">
            <a:avLst/>
          </a:prstGeom>
          <a:solidFill>
            <a:srgbClr val="FFFFFF"/>
          </a:solidFill>
          <a:ln>
            <a:noFill/>
          </a:ln>
          <a:effectLst>
            <a:glow rad="63500">
              <a:schemeClr val="accent5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000" b="1" dirty="0">
              <a:solidFill>
                <a:srgbClr val="4BD0FF"/>
              </a:solidFill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9894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b="1" dirty="0">
                <a:solidFill>
                  <a:prstClr val="white">
                    <a:lumMod val="95000"/>
                  </a:prstClr>
                </a:solidFill>
                <a:latin typeface="Bookman Old Style" pitchFamily="18" charset="0"/>
              </a:rPr>
              <a:t>Великая Отечественная война </a:t>
            </a:r>
            <a:r>
              <a:rPr lang="ru-RU" b="1" dirty="0" smtClean="0">
                <a:solidFill>
                  <a:schemeClr val="bg1">
                    <a:lumMod val="95000"/>
                  </a:schemeClr>
                </a:solidFill>
                <a:latin typeface="Bookman Old Style" pitchFamily="18" charset="0"/>
              </a:rPr>
              <a:t>300</a:t>
            </a:r>
            <a:endParaRPr lang="ru-RU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39552" y="2060848"/>
            <a:ext cx="8064896" cy="3456384"/>
          </a:xfrm>
          <a:prstGeom prst="roundRect">
            <a:avLst>
              <a:gd name="adj" fmla="val 7280"/>
            </a:avLst>
          </a:prstGeom>
          <a:solidFill>
            <a:srgbClr val="FFFFFF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Bookman Old Style" pitchFamily="18" charset="0"/>
              </a:rPr>
              <a:t>Поле русской славы, бои за которое проходили как в войне с Наполеоном, так и в войне с Гитлером</a:t>
            </a:r>
            <a:endParaRPr lang="ru-RU" sz="2800" b="1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6" name="Управляющая кнопка: настраиваемая 5">
            <a:hlinkClick r:id="rId2" action="ppaction://hlinksldjump" highlightClick="1"/>
          </p:cNvPr>
          <p:cNvSpPr/>
          <p:nvPr/>
        </p:nvSpPr>
        <p:spPr>
          <a:xfrm>
            <a:off x="4283968" y="6021288"/>
            <a:ext cx="648072" cy="576064"/>
          </a:xfrm>
          <a:prstGeom prst="actionButtonBlank">
            <a:avLst/>
          </a:prstGeom>
          <a:solidFill>
            <a:srgbClr val="FFFFFF"/>
          </a:solidFill>
          <a:ln>
            <a:noFill/>
          </a:ln>
          <a:effectLst>
            <a:glow rad="63500">
              <a:schemeClr val="accent5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000" b="1" dirty="0">
              <a:solidFill>
                <a:srgbClr val="4BD0FF"/>
              </a:solidFill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0565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b="1" dirty="0">
                <a:solidFill>
                  <a:prstClr val="white">
                    <a:lumMod val="95000"/>
                  </a:prstClr>
                </a:solidFill>
                <a:latin typeface="Bookman Old Style" pitchFamily="18" charset="0"/>
              </a:rPr>
              <a:t>Великая Отечественная война </a:t>
            </a:r>
            <a:r>
              <a:rPr lang="ru-RU" b="1" dirty="0" smtClean="0">
                <a:solidFill>
                  <a:schemeClr val="bg1">
                    <a:lumMod val="95000"/>
                  </a:schemeClr>
                </a:solidFill>
                <a:latin typeface="Bookman Old Style" pitchFamily="18" charset="0"/>
              </a:rPr>
              <a:t>400</a:t>
            </a:r>
            <a:endParaRPr lang="ru-RU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39552" y="2060848"/>
            <a:ext cx="8064896" cy="3456384"/>
          </a:xfrm>
          <a:prstGeom prst="roundRect">
            <a:avLst>
              <a:gd name="adj" fmla="val 7280"/>
            </a:avLst>
          </a:prstGeom>
          <a:solidFill>
            <a:srgbClr val="FFFFFF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Bookman Old Style" pitchFamily="18" charset="0"/>
              </a:rPr>
              <a:t> </a:t>
            </a:r>
            <a:r>
              <a:rPr lang="ru-RU" sz="2800" b="1" dirty="0" smtClean="0">
                <a:solidFill>
                  <a:schemeClr val="tx1"/>
                </a:solidFill>
                <a:latin typeface="Bookman Old Style" pitchFamily="18" charset="0"/>
              </a:rPr>
              <a:t>Как назывался советский </a:t>
            </a:r>
            <a:r>
              <a:rPr lang="ru-RU" sz="2800" b="1" dirty="0">
                <a:solidFill>
                  <a:schemeClr val="tx1"/>
                </a:solidFill>
                <a:latin typeface="Bookman Old Style" pitchFamily="18" charset="0"/>
              </a:rPr>
              <a:t>средний танк периода Великой Отечественной войны, </a:t>
            </a:r>
            <a:r>
              <a:rPr lang="ru-RU" sz="2800" b="1" dirty="0" smtClean="0">
                <a:solidFill>
                  <a:schemeClr val="tx1"/>
                </a:solidFill>
                <a:latin typeface="Bookman Old Style" pitchFamily="18" charset="0"/>
              </a:rPr>
              <a:t>который был разработан </a:t>
            </a:r>
            <a:r>
              <a:rPr lang="ru-RU" sz="2800" b="1" dirty="0">
                <a:solidFill>
                  <a:schemeClr val="tx1"/>
                </a:solidFill>
                <a:latin typeface="Bookman Old Style" pitchFamily="18" charset="0"/>
              </a:rPr>
              <a:t>конструкторским бюро танкового отдела Харьковского завода </a:t>
            </a:r>
            <a:r>
              <a:rPr lang="ru-RU" sz="2800" b="1" dirty="0" smtClean="0">
                <a:solidFill>
                  <a:schemeClr val="tx1"/>
                </a:solidFill>
                <a:latin typeface="Bookman Old Style" pitchFamily="18" charset="0"/>
              </a:rPr>
              <a:t>№183 и выпускался серийно </a:t>
            </a:r>
            <a:r>
              <a:rPr lang="ru-RU" sz="2800" b="1" dirty="0">
                <a:solidFill>
                  <a:schemeClr val="tx1"/>
                </a:solidFill>
                <a:latin typeface="Bookman Old Style" pitchFamily="18" charset="0"/>
              </a:rPr>
              <a:t>с 1940 </a:t>
            </a:r>
            <a:r>
              <a:rPr lang="ru-RU" sz="2800" b="1" dirty="0" smtClean="0">
                <a:solidFill>
                  <a:schemeClr val="tx1"/>
                </a:solidFill>
                <a:latin typeface="Bookman Old Style" pitchFamily="18" charset="0"/>
              </a:rPr>
              <a:t>года?</a:t>
            </a:r>
            <a:endParaRPr lang="ru-RU" sz="2800" b="1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6" name="Управляющая кнопка: настраиваемая 5">
            <a:hlinkClick r:id="rId2" action="ppaction://hlinksldjump" highlightClick="1"/>
          </p:cNvPr>
          <p:cNvSpPr/>
          <p:nvPr/>
        </p:nvSpPr>
        <p:spPr>
          <a:xfrm>
            <a:off x="4283968" y="6021288"/>
            <a:ext cx="648072" cy="576064"/>
          </a:xfrm>
          <a:prstGeom prst="actionButtonBlank">
            <a:avLst/>
          </a:prstGeom>
          <a:solidFill>
            <a:srgbClr val="FFFFFF"/>
          </a:solidFill>
          <a:ln>
            <a:noFill/>
          </a:ln>
          <a:effectLst>
            <a:glow rad="63500">
              <a:schemeClr val="accent5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000" b="1" dirty="0">
              <a:solidFill>
                <a:srgbClr val="4BD0FF"/>
              </a:solidFill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7467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b="1" dirty="0">
                <a:solidFill>
                  <a:prstClr val="white">
                    <a:lumMod val="95000"/>
                  </a:prstClr>
                </a:solidFill>
                <a:latin typeface="Bookman Old Style" pitchFamily="18" charset="0"/>
              </a:rPr>
              <a:t>Великая Отечественная война</a:t>
            </a:r>
            <a:r>
              <a:rPr lang="ru-RU" b="1" dirty="0" smtClean="0">
                <a:solidFill>
                  <a:schemeClr val="tx1"/>
                </a:solidFill>
                <a:latin typeface="Bookman Old Style" pitchFamily="18" charset="0"/>
              </a:rPr>
              <a:t/>
            </a:r>
            <a:br>
              <a:rPr lang="ru-RU" b="1" dirty="0" smtClean="0">
                <a:solidFill>
                  <a:schemeClr val="tx1"/>
                </a:solidFill>
                <a:latin typeface="Bookman Old Style" pitchFamily="18" charset="0"/>
              </a:rPr>
            </a:br>
            <a:r>
              <a:rPr lang="ru-RU" b="1" dirty="0" smtClean="0">
                <a:solidFill>
                  <a:schemeClr val="bg1">
                    <a:lumMod val="95000"/>
                  </a:schemeClr>
                </a:solidFill>
                <a:latin typeface="Bookman Old Style" pitchFamily="18" charset="0"/>
              </a:rPr>
              <a:t>500</a:t>
            </a:r>
            <a:endParaRPr lang="ru-RU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39552" y="2060848"/>
            <a:ext cx="8064896" cy="3456384"/>
          </a:xfrm>
          <a:prstGeom prst="roundRect">
            <a:avLst>
              <a:gd name="adj" fmla="val 7280"/>
            </a:avLst>
          </a:prstGeom>
          <a:solidFill>
            <a:srgbClr val="FFFFFF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tx1"/>
                </a:solidFill>
                <a:latin typeface="Bookman Old Style" pitchFamily="18" charset="0"/>
              </a:rPr>
              <a:t>Когда был подписан Акт о безоговорочной капитуляции Германии и кто его подписал со стороны Советского командования?</a:t>
            </a:r>
          </a:p>
        </p:txBody>
      </p:sp>
      <p:sp>
        <p:nvSpPr>
          <p:cNvPr id="7" name="Управляющая кнопка: настраиваемая 6">
            <a:hlinkClick r:id="rId2" action="ppaction://hlinksldjump" highlightClick="1"/>
          </p:cNvPr>
          <p:cNvSpPr/>
          <p:nvPr/>
        </p:nvSpPr>
        <p:spPr>
          <a:xfrm>
            <a:off x="4283968" y="6021288"/>
            <a:ext cx="648072" cy="576064"/>
          </a:xfrm>
          <a:prstGeom prst="actionButtonBlank">
            <a:avLst/>
          </a:prstGeom>
          <a:solidFill>
            <a:srgbClr val="FFFFFF"/>
          </a:solidFill>
          <a:ln>
            <a:noFill/>
          </a:ln>
          <a:effectLst>
            <a:glow rad="63500">
              <a:schemeClr val="accent5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000" b="1" dirty="0">
              <a:solidFill>
                <a:srgbClr val="4BD0FF"/>
              </a:solidFill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0173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bg1">
                    <a:lumMod val="95000"/>
                  </a:schemeClr>
                </a:solidFill>
                <a:latin typeface="Bookman Old Style" pitchFamily="18" charset="0"/>
              </a:rPr>
              <a:t>Кузбасс в годы ВОВ</a:t>
            </a:r>
            <a:br>
              <a:rPr lang="ru-RU" b="1" dirty="0" smtClean="0">
                <a:solidFill>
                  <a:schemeClr val="bg1">
                    <a:lumMod val="95000"/>
                  </a:schemeClr>
                </a:solidFill>
                <a:latin typeface="Bookman Old Style" pitchFamily="18" charset="0"/>
              </a:rPr>
            </a:br>
            <a:r>
              <a:rPr lang="ru-RU" b="1" dirty="0" smtClean="0">
                <a:solidFill>
                  <a:schemeClr val="bg1">
                    <a:lumMod val="95000"/>
                  </a:schemeClr>
                </a:solidFill>
                <a:latin typeface="Bookman Old Style" pitchFamily="18" charset="0"/>
              </a:rPr>
              <a:t>100</a:t>
            </a:r>
            <a:endParaRPr lang="ru-RU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139952" y="2060848"/>
            <a:ext cx="4464496" cy="3456384"/>
          </a:xfrm>
          <a:prstGeom prst="roundRect">
            <a:avLst>
              <a:gd name="adj" fmla="val 7280"/>
            </a:avLst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Bookman Old Style" pitchFamily="18" charset="0"/>
              </a:rPr>
              <a:t>Как называется этот памятник на набережной города Кемерово?</a:t>
            </a:r>
            <a:endParaRPr lang="ru-RU" sz="2800" b="1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253" r="21244"/>
          <a:stretch/>
        </p:blipFill>
        <p:spPr>
          <a:xfrm>
            <a:off x="467544" y="1848904"/>
            <a:ext cx="3460804" cy="38802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Управляющая кнопка: настраиваемая 5">
            <a:hlinkClick r:id="rId3" action="ppaction://hlinksldjump" highlightClick="1"/>
          </p:cNvPr>
          <p:cNvSpPr/>
          <p:nvPr/>
        </p:nvSpPr>
        <p:spPr>
          <a:xfrm>
            <a:off x="4283968" y="6021288"/>
            <a:ext cx="648072" cy="576064"/>
          </a:xfrm>
          <a:prstGeom prst="actionButtonBlank">
            <a:avLst/>
          </a:prstGeom>
          <a:solidFill>
            <a:srgbClr val="FFFFFF"/>
          </a:solidFill>
          <a:ln>
            <a:noFill/>
          </a:ln>
          <a:effectLst>
            <a:glow rad="63500">
              <a:schemeClr val="accent5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000" b="1" dirty="0">
              <a:solidFill>
                <a:srgbClr val="4BD0FF"/>
              </a:solidFill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8388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bg1">
                    <a:lumMod val="95000"/>
                  </a:schemeClr>
                </a:solidFill>
                <a:latin typeface="Bookman Old Style" pitchFamily="18" charset="0"/>
              </a:rPr>
              <a:t>Кузбасс в годы ВОВ </a:t>
            </a:r>
            <a:br>
              <a:rPr lang="ru-RU" b="1" dirty="0" smtClean="0">
                <a:solidFill>
                  <a:schemeClr val="bg1">
                    <a:lumMod val="95000"/>
                  </a:schemeClr>
                </a:solidFill>
                <a:latin typeface="Bookman Old Style" pitchFamily="18" charset="0"/>
              </a:rPr>
            </a:br>
            <a:r>
              <a:rPr lang="ru-RU" b="1" dirty="0" smtClean="0">
                <a:solidFill>
                  <a:schemeClr val="bg1">
                    <a:lumMod val="95000"/>
                  </a:schemeClr>
                </a:solidFill>
                <a:latin typeface="Bookman Old Style" pitchFamily="18" charset="0"/>
              </a:rPr>
              <a:t>200</a:t>
            </a:r>
            <a:endParaRPr lang="ru-RU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39552" y="2060848"/>
            <a:ext cx="8064896" cy="3456384"/>
          </a:xfrm>
          <a:prstGeom prst="roundRect">
            <a:avLst>
              <a:gd name="adj" fmla="val 7280"/>
            </a:avLst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Bookman Old Style" pitchFamily="18" charset="0"/>
              </a:rPr>
              <a:t>Уже в 1941 году каждый четвертый шахтер ушел на фронт, но Кузбасс продолжал обеспечивать добычу угля. Кто стал работать в шахтах вместо ушедших на фронт мужчин?</a:t>
            </a:r>
          </a:p>
        </p:txBody>
      </p:sp>
      <p:sp>
        <p:nvSpPr>
          <p:cNvPr id="6" name="Управляющая кнопка: настраиваемая 5">
            <a:hlinkClick r:id="rId2" action="ppaction://hlinksldjump" highlightClick="1"/>
          </p:cNvPr>
          <p:cNvSpPr/>
          <p:nvPr/>
        </p:nvSpPr>
        <p:spPr>
          <a:xfrm>
            <a:off x="4283968" y="6021288"/>
            <a:ext cx="648072" cy="576064"/>
          </a:xfrm>
          <a:prstGeom prst="actionButtonBlank">
            <a:avLst/>
          </a:prstGeom>
          <a:solidFill>
            <a:srgbClr val="FFFFFF"/>
          </a:solidFill>
          <a:ln>
            <a:noFill/>
          </a:ln>
          <a:effectLst>
            <a:glow rad="63500">
              <a:schemeClr val="accent5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000" b="1" dirty="0">
              <a:solidFill>
                <a:srgbClr val="4BD0FF"/>
              </a:solidFill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6852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4355</TotalTime>
  <Words>413</Words>
  <Application>Microsoft Office PowerPoint</Application>
  <PresentationFormat>Экран (4:3)</PresentationFormat>
  <Paragraphs>70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«Памяти павших  будьте достойны» посвященная 100-летию со дня рождения Н.А.Масалова</vt:lpstr>
      <vt:lpstr>Презентация PowerPoint</vt:lpstr>
      <vt:lpstr>Великая Отечественная война 100</vt:lpstr>
      <vt:lpstr>Великая Отечественная война  200</vt:lpstr>
      <vt:lpstr>Великая Отечественная война 300</vt:lpstr>
      <vt:lpstr>Великая Отечественная война 400</vt:lpstr>
      <vt:lpstr>Великая Отечественная война 500</vt:lpstr>
      <vt:lpstr>Кузбасс в годы ВОВ 100</vt:lpstr>
      <vt:lpstr>Кузбасс в годы ВОВ  200</vt:lpstr>
      <vt:lpstr>Кузбасс в годы ВОВ  300</vt:lpstr>
      <vt:lpstr>Кузбасс в годы ВОВ  400</vt:lpstr>
      <vt:lpstr>Кузбасс в годы ВОВ  500</vt:lpstr>
      <vt:lpstr>Н.А.Масалов 100</vt:lpstr>
      <vt:lpstr>Н.А.Масалов 200</vt:lpstr>
      <vt:lpstr>Н.А.Масалов 300</vt:lpstr>
      <vt:lpstr>Н.А.Масалов 400</vt:lpstr>
      <vt:lpstr>Н.А.Масалов 500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User9</dc:creator>
  <cp:lastModifiedBy>Diana</cp:lastModifiedBy>
  <cp:revision>30</cp:revision>
  <dcterms:created xsi:type="dcterms:W3CDTF">2019-11-25T07:14:52Z</dcterms:created>
  <dcterms:modified xsi:type="dcterms:W3CDTF">2023-01-19T03:33:04Z</dcterms:modified>
</cp:coreProperties>
</file>