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2" r:id="rId4"/>
    <p:sldId id="276" r:id="rId5"/>
    <p:sldId id="257" r:id="rId6"/>
    <p:sldId id="260" r:id="rId7"/>
    <p:sldId id="261" r:id="rId8"/>
    <p:sldId id="275" r:id="rId9"/>
    <p:sldId id="263" r:id="rId10"/>
    <p:sldId id="264" r:id="rId11"/>
    <p:sldId id="265" r:id="rId12"/>
    <p:sldId id="267" r:id="rId13"/>
    <p:sldId id="268" r:id="rId14"/>
    <p:sldId id="274" r:id="rId15"/>
    <p:sldId id="273" r:id="rId16"/>
    <p:sldId id="269" r:id="rId17"/>
    <p:sldId id="277" r:id="rId18"/>
    <p:sldId id="279" r:id="rId19"/>
    <p:sldId id="266" r:id="rId20"/>
    <p:sldId id="280" r:id="rId21"/>
    <p:sldId id="278" r:id="rId22"/>
    <p:sldId id="271" r:id="rId23"/>
    <p:sldId id="281" r:id="rId24"/>
    <p:sldId id="258" r:id="rId25"/>
    <p:sldId id="272" r:id="rId26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443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722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223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589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966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75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126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922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4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431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323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970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ашний\Pictures\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" y="0"/>
            <a:ext cx="9108281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" y="2357430"/>
            <a:ext cx="87868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История обелиска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4357695"/>
            <a:ext cx="3500462" cy="6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</a:t>
            </a:r>
            <a:r>
              <a:rPr lang="ru-RU" dirty="0" smtClean="0"/>
              <a:t>:учитель  </a:t>
            </a:r>
            <a:r>
              <a:rPr lang="ru-RU" dirty="0" smtClean="0"/>
              <a:t>Попова Е.А.</a:t>
            </a:r>
          </a:p>
          <a:p>
            <a:r>
              <a:rPr lang="ru-RU" dirty="0" smtClean="0"/>
              <a:t>МБОУ  </a:t>
            </a:r>
            <a:r>
              <a:rPr lang="ru-RU" dirty="0" err="1" smtClean="0"/>
              <a:t>Чаинская</a:t>
            </a:r>
            <a:r>
              <a:rPr lang="ru-RU" dirty="0" smtClean="0"/>
              <a:t> СОШ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r>
              <a:rPr lang="ru-RU" b="1" dirty="0" smtClean="0"/>
              <a:t>Таким был памятник, когда его построили (на доске  фамилии погибших и красная звезда)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C:\Users\User\Desktop\001 (7)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41" t="18415" r="40610" b="53481"/>
          <a:stretch/>
        </p:blipFill>
        <p:spPr bwMode="auto">
          <a:xfrm>
            <a:off x="1187624" y="1619250"/>
            <a:ext cx="6768752" cy="43300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/>
              <a:t>Таким он стал после уточнения фамилий.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dirty="0"/>
          </a:p>
        </p:txBody>
      </p:sp>
      <p:pic>
        <p:nvPicPr>
          <p:cNvPr id="5" name="Рисунок 4" descr="C:\Users\User\Desktop\001 (5)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91" t="9934" r="-74" b="24503"/>
          <a:stretch/>
        </p:blipFill>
        <p:spPr bwMode="auto">
          <a:xfrm>
            <a:off x="1115616" y="764704"/>
            <a:ext cx="6912768" cy="55934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Деревянную рамку на список погибших изготовил житель деревни Сенник А.Я. Позднее  памятник был  огорожен деревянным штакетником  </a:t>
            </a:r>
            <a:r>
              <a:rPr lang="ru-RU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Пашинским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В.В.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8" name="Рисунок 7" descr="C:\Users\User\Desktop\001 - копия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5" t="7575" r="63102" b="72378"/>
          <a:stretch/>
        </p:blipFill>
        <p:spPr bwMode="auto">
          <a:xfrm>
            <a:off x="5292080" y="2564904"/>
            <a:ext cx="3456384" cy="38884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User\Desktop\001 (11)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9" t="5711" r="25241" b="67949"/>
          <a:stretch/>
        </p:blipFill>
        <p:spPr bwMode="auto">
          <a:xfrm>
            <a:off x="539553" y="2564904"/>
            <a:ext cx="3240360" cy="38884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</a:rPr>
              <a:t>Лещенко М.И, Герасимов И.И, Андрейчиков В.И. приготовили площадку под памятник: залили фундамент из цемента, сделали ступени из кирпича.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868" y="2204864"/>
            <a:ext cx="4230340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</a:t>
            </a:r>
            <a:r>
              <a:rPr lang="ru-RU" b="1" dirty="0" smtClean="0"/>
              <a:t>Так выглядел памятник в 2003 году.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5"/>
            <a:ext cx="684075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72494" cy="868346"/>
          </a:xfrm>
        </p:spPr>
        <p:txBody>
          <a:bodyPr>
            <a:normAutofit/>
          </a:bodyPr>
          <a:lstStyle/>
          <a:p>
            <a:r>
              <a:rPr lang="ru-RU" sz="3100" dirty="0" smtClean="0"/>
              <a:t>Текст письма восстановлен не </a:t>
            </a:r>
            <a:r>
              <a:rPr lang="ru-RU" sz="2800" dirty="0" smtClean="0"/>
              <a:t>полностью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Открытие памятника состоялось  9 мая 1984 г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4013"/>
            <a:ext cx="6912767" cy="4325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r>
              <a:rPr lang="ru-RU" b="1" dirty="0" smtClean="0"/>
              <a:t>Открытие памятника состоялось  9 мая 1984 г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5" name="Рисунок 4" descr="C:\Users\User\Desktop\001 (7)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41" t="18415" r="40610" b="53481"/>
          <a:stretch/>
        </p:blipFill>
        <p:spPr bwMode="auto">
          <a:xfrm>
            <a:off x="1115616" y="1619250"/>
            <a:ext cx="6912768" cy="46180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0166" y="357166"/>
            <a:ext cx="813421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000" b="1" dirty="0"/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Все жители деревни: и взрослые, и дети пришли на значимое для всех</a:t>
            </a:r>
          </a:p>
          <a:p>
            <a:pPr algn="ctr"/>
            <a:r>
              <a:rPr lang="ru-RU" sz="2000" b="1" dirty="0"/>
              <a:t>с</a:t>
            </a:r>
            <a:r>
              <a:rPr lang="ru-RU" sz="2000" b="1" dirty="0" smtClean="0"/>
              <a:t>обытие, потому что</a:t>
            </a:r>
          </a:p>
          <a:p>
            <a:pPr algn="ctr"/>
            <a:endParaRPr lang="ru-RU" sz="2000" b="1" dirty="0"/>
          </a:p>
          <a:p>
            <a:pPr algn="ctr"/>
            <a:r>
              <a:rPr lang="ru-RU" sz="2000" b="1" dirty="0" smtClean="0"/>
              <a:t> ВОВ оставила свой след в жизни каждого.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Жители возложили венки и цветы к подножию памятника.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Никто не смог сдержать слезы, вспоминая всех поименно.</a:t>
            </a:r>
          </a:p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8288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</a:rPr>
              <a:t> 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2191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010550" y="4429132"/>
            <a:ext cx="9606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7030A0"/>
                </a:solidFill>
                <a:latin typeface="Times New Roman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</a:rPr>
              <a:t>                                                          </a:t>
            </a:r>
            <a:r>
              <a:rPr lang="ru-RU" b="1" dirty="0" smtClean="0">
                <a:latin typeface="Times New Roman"/>
              </a:rPr>
              <a:t>Открыл </a:t>
            </a:r>
            <a:r>
              <a:rPr lang="ru-RU" b="1" dirty="0">
                <a:latin typeface="Times New Roman"/>
              </a:rPr>
              <a:t>митинг парторг Попов Дмитрий Петрович.</a:t>
            </a:r>
            <a:endParaRPr lang="ru-RU" sz="1600" dirty="0">
              <a:latin typeface="Times New Roman"/>
              <a:ea typeface="Times New Roman"/>
            </a:endParaRPr>
          </a:p>
          <a:p>
            <a:endParaRPr lang="ru-RU" dirty="0" smtClean="0"/>
          </a:p>
          <a:p>
            <a:r>
              <a:rPr lang="ru-RU" dirty="0" smtClean="0"/>
              <a:t>                </a:t>
            </a:r>
            <a:endParaRPr lang="ru-RU" dirty="0"/>
          </a:p>
        </p:txBody>
      </p:sp>
      <p:pic>
        <p:nvPicPr>
          <p:cNvPr id="6" name="Рисунок 5" descr="C:\Users\User\Desktop\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05" t="9207" r="41284" b="80420"/>
          <a:stretch/>
        </p:blipFill>
        <p:spPr bwMode="auto">
          <a:xfrm>
            <a:off x="1619672" y="620689"/>
            <a:ext cx="5832648" cy="3744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7799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r>
              <a:rPr lang="ru-RU" b="1" dirty="0" smtClean="0"/>
              <a:t>Памятник был реставрирован в 2014году.</a:t>
            </a:r>
          </a:p>
          <a:p>
            <a:pPr marL="0" lvl="0" indent="0">
              <a:buNone/>
            </a:pPr>
            <a:r>
              <a:rPr lang="ru-RU" b="1" dirty="0" smtClean="0"/>
              <a:t>                 </a:t>
            </a: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51520" y="2285992"/>
            <a:ext cx="3744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Обелиск был отделан</a:t>
            </a:r>
            <a:r>
              <a:rPr lang="ru-RU" dirty="0">
                <a:latin typeface="Arial Black" pitchFamily="34" charset="0"/>
              </a:rPr>
              <a:t> </a:t>
            </a:r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профильным </a:t>
            </a:r>
            <a:r>
              <a:rPr lang="ru-RU" dirty="0" smtClean="0">
                <a:latin typeface="Arial Black" pitchFamily="34" charset="0"/>
              </a:rPr>
              <a:t>железом,</a:t>
            </a:r>
            <a:endParaRPr lang="ru-RU" dirty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огорожен деревянным штакетником,</a:t>
            </a:r>
          </a:p>
          <a:p>
            <a:r>
              <a:rPr lang="ru-RU" dirty="0" smtClean="0">
                <a:latin typeface="Arial Black" pitchFamily="34" charset="0"/>
              </a:rPr>
              <a:t>дополнен список погибших.</a:t>
            </a:r>
          </a:p>
        </p:txBody>
      </p:sp>
      <p:pic>
        <p:nvPicPr>
          <p:cNvPr id="6" name="Рисунок 5" descr="C:\Users\User\Desktop\001 (5)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91" t="9934" r="-74" b="24503"/>
          <a:stretch/>
        </p:blipFill>
        <p:spPr bwMode="auto">
          <a:xfrm>
            <a:off x="4211960" y="1196752"/>
            <a:ext cx="4680520" cy="53285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Перед зданием начальной школы стоит обелиск, где написаны 57 фамилии наших  земляков,  не вернувшихся  с  войны. </a:t>
            </a:r>
          </a:p>
          <a:p>
            <a:r>
              <a:rPr lang="ru-RU" dirty="0" smtClean="0"/>
              <a:t> Ежегодно 9 Мая здесь проводится торжественный митинг, возложение цветов,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ученики замирают в почётном карауле.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56176" y="692696"/>
            <a:ext cx="1927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ВАХТА ПАМЯТИ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000504"/>
            <a:ext cx="29274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        Ежегодно</a:t>
            </a:r>
          </a:p>
          <a:p>
            <a:r>
              <a:rPr lang="ru-RU" dirty="0" smtClean="0">
                <a:latin typeface="Arial Black" pitchFamily="34" charset="0"/>
              </a:rPr>
              <a:t>    в День Победы </a:t>
            </a:r>
          </a:p>
          <a:p>
            <a:r>
              <a:rPr lang="ru-RU" dirty="0" smtClean="0">
                <a:latin typeface="Arial Black" pitchFamily="34" charset="0"/>
              </a:rPr>
              <a:t>у обелиска проходит</a:t>
            </a:r>
          </a:p>
          <a:p>
            <a:r>
              <a:rPr lang="ru-RU" dirty="0" smtClean="0">
                <a:latin typeface="Arial Black" pitchFamily="34" charset="0"/>
              </a:rPr>
              <a:t>          митинг </a:t>
            </a:r>
          </a:p>
          <a:p>
            <a:r>
              <a:rPr lang="ru-RU" dirty="0" smtClean="0">
                <a:latin typeface="Arial Black" pitchFamily="34" charset="0"/>
              </a:rPr>
              <a:t>    жителей  села 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7" name="Рисунок 6" descr="C:\Users\User\Desktop\фото\IMG-20200216-WA003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429000"/>
            <a:ext cx="5040559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нина\субботник 2019г\DSC0117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53"/>
          <a:stretch/>
        </p:blipFill>
        <p:spPr bwMode="auto">
          <a:xfrm>
            <a:off x="107504" y="116633"/>
            <a:ext cx="5760640" cy="3240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283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652120" y="357166"/>
            <a:ext cx="3491880" cy="7058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/>
              <a:t>Современный вид обелиска</a:t>
            </a:r>
          </a:p>
          <a:p>
            <a:pPr algn="ctr"/>
            <a:endParaRPr lang="ru-RU" sz="2000" b="1" cap="all" dirty="0" smtClean="0"/>
          </a:p>
          <a:p>
            <a:pPr algn="ctr"/>
            <a:r>
              <a:rPr lang="ru-RU" sz="2000" b="1" cap="all" dirty="0" smtClean="0"/>
              <a:t>Страна готовилась к празднованию 70-летия  победы</a:t>
            </a:r>
          </a:p>
          <a:p>
            <a:pPr algn="ctr"/>
            <a:r>
              <a:rPr lang="ru-RU" sz="2000" b="1" cap="all" dirty="0" smtClean="0"/>
              <a:t> и обелиск был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cap="all" dirty="0" smtClean="0"/>
              <a:t>          </a:t>
            </a:r>
            <a:r>
              <a:rPr lang="ru-RU" sz="2000" b="1" cap="all" dirty="0" smtClean="0"/>
              <a:t>       </a:t>
            </a:r>
            <a:r>
              <a:rPr lang="ru-RU" sz="2000" b="1" cap="all" dirty="0" smtClean="0"/>
              <a:t>Обновлён.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Глава  </a:t>
            </a:r>
            <a:r>
              <a:rPr lang="ru-RU" sz="2000" b="1" dirty="0" err="1">
                <a:latin typeface="Times New Roman"/>
                <a:ea typeface="Calibri"/>
                <a:cs typeface="Times New Roman"/>
              </a:rPr>
              <a:t>Чаинского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 совета Дорн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В.А. заказала 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из  Новосибирска  красивую доску и орден  Красной звезды. Благодаря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спонсорской помощи </a:t>
            </a:r>
            <a:r>
              <a:rPr lang="ru-RU" sz="20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Глагольева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Н.И., обелиск был  огражден металлической оградой и заасфальтирована площадка.</a:t>
            </a:r>
            <a:endParaRPr lang="ru-RU" sz="1600" dirty="0">
              <a:ea typeface="Calibri"/>
              <a:cs typeface="Times New Roman"/>
            </a:endParaRPr>
          </a:p>
          <a:p>
            <a:pPr algn="ctr"/>
            <a:endParaRPr lang="ru-RU" sz="2000" b="1" cap="all" dirty="0"/>
          </a:p>
        </p:txBody>
      </p:sp>
      <p:pic>
        <p:nvPicPr>
          <p:cNvPr id="7" name="Рисунок 6" descr="C:\Users\User\Desktop\нина\обелиск 19 г лето\DSC01206 (2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544616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61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r>
              <a:rPr lang="ru-RU" dirty="0" smtClean="0"/>
              <a:t>Потомки бережно хранят память о тех,</a:t>
            </a:r>
          </a:p>
          <a:p>
            <a:pPr>
              <a:buNone/>
            </a:pPr>
            <a:r>
              <a:rPr lang="ru-RU" dirty="0" smtClean="0"/>
              <a:t>   кто отдал свою жизнь за свободу.</a:t>
            </a:r>
          </a:p>
          <a:p>
            <a:endParaRPr lang="ru-RU" dirty="0"/>
          </a:p>
        </p:txBody>
      </p:sp>
      <p:pic>
        <p:nvPicPr>
          <p:cNvPr id="5" name="Рисунок 4" descr="C:\Users\User\Desktop\Новая папка\IMG-20200216-WA003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14474"/>
            <a:ext cx="6912768" cy="42907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3"/>
            <a:ext cx="850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/>
              </a:rPr>
              <a:t>Участники художественной самодеятельности под руководством заведующей Михайловским клубом  досуга Ткаченко Нины Васильевны совместно с учащимися Михайловской и </a:t>
            </a:r>
            <a:r>
              <a:rPr lang="ru-RU" sz="2000" b="1" dirty="0" err="1">
                <a:solidFill>
                  <a:srgbClr val="000000"/>
                </a:solidFill>
                <a:latin typeface="Times New Roman"/>
              </a:rPr>
              <a:t>Чаинской</a:t>
            </a:r>
            <a:r>
              <a:rPr lang="ru-RU" sz="2000" b="1" dirty="0">
                <a:solidFill>
                  <a:srgbClr val="000000"/>
                </a:solidFill>
                <a:latin typeface="Times New Roman"/>
              </a:rPr>
              <a:t>  СОШ  проводят ежегодно  мероприятия, посвященные Великой Отечественной войне.</a:t>
            </a:r>
            <a:endParaRPr lang="ru-RU" sz="2000" dirty="0">
              <a:latin typeface="Times New Roman"/>
              <a:ea typeface="Times New Roman"/>
            </a:endParaRPr>
          </a:p>
          <a:p>
            <a:pPr marL="457200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</a:rPr>
              <a:t> </a:t>
            </a:r>
            <a:endParaRPr lang="ru-RU" sz="2000" b="1" dirty="0"/>
          </a:p>
        </p:txBody>
      </p:sp>
      <p:pic>
        <p:nvPicPr>
          <p:cNvPr id="4" name="Рисунок 3" descr="C:\Users\User\Desktop\Новая папка\IMG-20200216-WA003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35772"/>
            <a:ext cx="7056783" cy="42855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139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0"/>
            <a:ext cx="4357686" cy="68580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ru-RU" sz="2800" dirty="0" smtClean="0"/>
              <a:t>На обелиске имена, </a:t>
            </a:r>
            <a:br>
              <a:rPr lang="ru-RU" sz="2800" dirty="0" smtClean="0"/>
            </a:br>
            <a:r>
              <a:rPr lang="ru-RU" sz="2800" dirty="0" smtClean="0"/>
              <a:t>столбцы имен на обелиске,</a:t>
            </a:r>
            <a:br>
              <a:rPr lang="ru-RU" sz="2800" dirty="0" smtClean="0"/>
            </a:br>
            <a:r>
              <a:rPr lang="ru-RU" sz="2800" dirty="0" smtClean="0"/>
              <a:t> тут все, кого война взяла,</a:t>
            </a:r>
            <a:br>
              <a:rPr lang="ru-RU" sz="2800" dirty="0" smtClean="0"/>
            </a:br>
            <a:r>
              <a:rPr lang="ru-RU" sz="2800" dirty="0" smtClean="0"/>
              <a:t> не возвратив родным и близким.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Объект 4" descr="C:\Users\User\Desktop\нина\обелиск 19 г лето\DSC01206 (2)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802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r>
              <a:rPr lang="ru-RU" sz="2400" b="1" dirty="0" smtClean="0"/>
              <a:t>Источники.</a:t>
            </a:r>
            <a:endParaRPr lang="ru-RU" sz="2400" dirty="0" smtClean="0"/>
          </a:p>
          <a:p>
            <a:r>
              <a:rPr lang="ru-RU" sz="2400" dirty="0" smtClean="0"/>
              <a:t>1.   Материалы комнаты Боевой славы:</a:t>
            </a:r>
          </a:p>
          <a:p>
            <a:r>
              <a:rPr lang="ru-RU" sz="2400" dirty="0" smtClean="0"/>
              <a:t>- папка с материалом прежних исследований истории обелиска;</a:t>
            </a:r>
          </a:p>
          <a:p>
            <a:r>
              <a:rPr lang="ru-RU" sz="2400" dirty="0" smtClean="0"/>
              <a:t>-фотографии;</a:t>
            </a:r>
          </a:p>
          <a:p>
            <a:r>
              <a:rPr lang="ru-RU" sz="2400" dirty="0" smtClean="0"/>
              <a:t>-</a:t>
            </a:r>
            <a:r>
              <a:rPr lang="ru-RU" sz="2400" dirty="0"/>
              <a:t> </a:t>
            </a:r>
            <a:r>
              <a:rPr lang="ru-RU" sz="2400" dirty="0" smtClean="0"/>
              <a:t>материалы жителей </a:t>
            </a:r>
            <a:r>
              <a:rPr lang="ru-RU" sz="2400" dirty="0" err="1" smtClean="0"/>
              <a:t>д.Михайловка</a:t>
            </a:r>
            <a:r>
              <a:rPr lang="ru-RU" sz="2400" dirty="0" smtClean="0"/>
              <a:t>  </a:t>
            </a:r>
            <a:r>
              <a:rPr lang="ru-RU" sz="2400" smtClean="0"/>
              <a:t>об</a:t>
            </a:r>
            <a:r>
              <a:rPr lang="ru-RU" sz="2400" smtClean="0"/>
              <a:t> истории </a:t>
            </a:r>
            <a:r>
              <a:rPr lang="ru-RU" sz="2400" dirty="0" smtClean="0"/>
              <a:t>строительства обелиска.</a:t>
            </a:r>
          </a:p>
          <a:p>
            <a:r>
              <a:rPr lang="ru-RU" sz="2400" dirty="0" smtClean="0"/>
              <a:t>2.   Интервью с жителями деревни.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C:\Users\User\Desktop\Новая папка\IMG-20200216-WA003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84064" y="398076"/>
            <a:ext cx="302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ШЕФСТВО НАД ОБЕЛИСКОМ</a:t>
            </a:r>
            <a:endParaRPr lang="ru-RU" b="1" dirty="0"/>
          </a:p>
        </p:txBody>
      </p:sp>
      <p:pic>
        <p:nvPicPr>
          <p:cNvPr id="5" name="Рисунок 4" descr="C:\Users\User\Desktop\001 (8)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15734" r="16693" b="54061"/>
          <a:stretch/>
        </p:blipFill>
        <p:spPr bwMode="auto">
          <a:xfrm>
            <a:off x="611560" y="1052736"/>
            <a:ext cx="7632847" cy="47525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1699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Цель исследования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традиция  сохранения в памяти поколений имен защитников нашей Родины, погибших в годы Великой Отечественной войны.</a:t>
            </a:r>
          </a:p>
          <a:p>
            <a:r>
              <a:rPr lang="ru-RU" b="1" dirty="0" smtClean="0"/>
              <a:t>Задачи  деятельности: </a:t>
            </a:r>
            <a:endParaRPr lang="ru-RU" dirty="0" smtClean="0"/>
          </a:p>
          <a:p>
            <a:r>
              <a:rPr lang="ru-RU" dirty="0" smtClean="0"/>
              <a:t> 1.Изучить историю создания обелиска  в деревне Михайловка.</a:t>
            </a:r>
          </a:p>
          <a:p>
            <a:r>
              <a:rPr lang="ru-RU" dirty="0" smtClean="0"/>
              <a:t> 2. Выявить значимость памятника для </a:t>
            </a:r>
            <a:r>
              <a:rPr lang="ru-RU" dirty="0" err="1" smtClean="0"/>
              <a:t>михайловцев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 1984 году по инициативе председателя исполкома </a:t>
            </a:r>
            <a:r>
              <a:rPr lang="ru-RU" dirty="0" err="1" smtClean="0"/>
              <a:t>Чаинского</a:t>
            </a:r>
            <a:r>
              <a:rPr lang="ru-RU" dirty="0" smtClean="0"/>
              <a:t> сельского совета Крайнева В.А. было принято решение построить в память о погибших на фронтах Великой Отечественной войны памятник. Место,  где он будет стоять, было выбрано перед фасадом Михайловской начальной школы.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Инициатором установки обелиска погибшим воинам  был управляющий  Михайловского отделения №3 </a:t>
            </a:r>
            <a:r>
              <a:rPr lang="ru-RU" b="1" dirty="0" err="1">
                <a:latin typeface="Times New Roman"/>
                <a:ea typeface="Calibri"/>
                <a:cs typeface="Times New Roman"/>
              </a:rPr>
              <a:t>Чаинского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совхоза </a:t>
            </a:r>
            <a:endParaRPr lang="ru-RU" b="1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Наумов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Николай Павлович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marL="0" indent="0">
              <a:buNone/>
            </a:pPr>
            <a:endParaRPr lang="ru-RU" b="1" dirty="0">
              <a:latin typeface="Times New Roman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 marL="0" indent="0">
              <a:buNone/>
            </a:pPr>
            <a:endParaRPr lang="ru-RU" b="1" dirty="0" smtClean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b="1" dirty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b="1" dirty="0" smtClean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 descr="C:\Users\User\Desktop\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0" t="5251" r="19914" b="72929"/>
          <a:stretch/>
        </p:blipFill>
        <p:spPr bwMode="auto">
          <a:xfrm>
            <a:off x="1619672" y="2492896"/>
            <a:ext cx="5688632" cy="36003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64087" y="5082714"/>
            <a:ext cx="39677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Сеник</a:t>
            </a:r>
            <a:r>
              <a:rPr lang="ru-RU" sz="2000" b="1" dirty="0" smtClean="0"/>
              <a:t> Алексей Яковлевич                    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5438" y="339963"/>
            <a:ext cx="78468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Его поддержали жители села: Лещенко М.И.</a:t>
            </a:r>
            <a:r>
              <a:rPr lang="ru-RU" sz="2400" b="1" dirty="0"/>
              <a:t> </a:t>
            </a:r>
            <a:r>
              <a:rPr lang="ru-RU" sz="2400" b="1" dirty="0" smtClean="0"/>
              <a:t>и </a:t>
            </a:r>
            <a:r>
              <a:rPr lang="ru-RU" sz="2400" b="1" dirty="0" err="1" smtClean="0"/>
              <a:t>Сеник</a:t>
            </a:r>
            <a:r>
              <a:rPr lang="ru-RU" sz="2400" b="1" dirty="0" smtClean="0"/>
              <a:t> А.Я.</a:t>
            </a:r>
          </a:p>
          <a:p>
            <a:pPr algn="ctr"/>
            <a:endParaRPr lang="ru-RU" sz="2400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99592" y="5082714"/>
            <a:ext cx="3304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Лещенко Михаил Иванович</a:t>
            </a:r>
            <a:endParaRPr lang="ru-RU" sz="2000" b="1" dirty="0"/>
          </a:p>
        </p:txBody>
      </p:sp>
      <p:pic>
        <p:nvPicPr>
          <p:cNvPr id="12" name="Рисунок 11" descr="C:\Users\User\Desktop\001 (2)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1" t="3380" r="24759" b="67366"/>
          <a:stretch/>
        </p:blipFill>
        <p:spPr bwMode="auto">
          <a:xfrm>
            <a:off x="827585" y="980729"/>
            <a:ext cx="3240360" cy="38246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C:\Users\User\Desktop\001 (11)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9" t="5711" r="25241" b="67949"/>
          <a:stretch/>
        </p:blipFill>
        <p:spPr bwMode="auto">
          <a:xfrm>
            <a:off x="5220072" y="980730"/>
            <a:ext cx="3222259" cy="37444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7436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Были установили имена погибших односельчан. Списки погибших были  переданы в Сельский совет для уточнения в </a:t>
            </a:r>
            <a:r>
              <a:rPr lang="ru-RU" dirty="0" err="1" smtClean="0"/>
              <a:t>Купинском</a:t>
            </a:r>
            <a:r>
              <a:rPr lang="ru-RU" dirty="0" smtClean="0"/>
              <a:t> РВК.</a:t>
            </a:r>
          </a:p>
          <a:p>
            <a:r>
              <a:rPr lang="ru-RU" dirty="0" smtClean="0"/>
              <a:t>Потом список погибших каждый год уточнялся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и дополнялся.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d541135559563b0d41333b9e7a1d3a622ab49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</TotalTime>
  <Words>524</Words>
  <Application>Microsoft Office PowerPoint</Application>
  <PresentationFormat>Экран (4:3)</PresentationFormat>
  <Paragraphs>89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Текст письма восстановлен не полностью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обелиске имена,  столбцы имен на обелиске,  тут все, кого война взяла,  не возвратив родным и близким.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домашний</dc:creator>
  <cp:lastModifiedBy>User</cp:lastModifiedBy>
  <cp:revision>43</cp:revision>
  <dcterms:created xsi:type="dcterms:W3CDTF">2015-02-04T19:00:03Z</dcterms:created>
  <dcterms:modified xsi:type="dcterms:W3CDTF">2023-01-19T00:24:22Z</dcterms:modified>
</cp:coreProperties>
</file>