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8" r:id="rId3"/>
    <p:sldId id="276" r:id="rId4"/>
    <p:sldId id="265" r:id="rId5"/>
    <p:sldId id="259" r:id="rId6"/>
    <p:sldId id="266" r:id="rId7"/>
    <p:sldId id="261" r:id="rId8"/>
    <p:sldId id="262" r:id="rId9"/>
    <p:sldId id="263" r:id="rId10"/>
    <p:sldId id="264" r:id="rId11"/>
    <p:sldId id="273" r:id="rId12"/>
    <p:sldId id="274" r:id="rId13"/>
    <p:sldId id="267" r:id="rId14"/>
    <p:sldId id="272" r:id="rId15"/>
    <p:sldId id="268" r:id="rId16"/>
    <p:sldId id="269" r:id="rId17"/>
    <p:sldId id="270" r:id="rId18"/>
    <p:sldId id="275" r:id="rId19"/>
    <p:sldId id="277" r:id="rId20"/>
    <p:sldId id="278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40AFBB-D91A-47ED-A57D-E9383E009521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8B8F9C-4C1B-42CA-8AE6-D52756B727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021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B8F9C-4C1B-42CA-8AE6-D52756B727AB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147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36A1956-491B-4B92-BB76-8E38BB3A83E0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A09A87A-DB22-4083-8985-C66A3132E4E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A1956-491B-4B92-BB76-8E38BB3A83E0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9A87A-DB22-4083-8985-C66A3132E4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A1956-491B-4B92-BB76-8E38BB3A83E0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9A87A-DB22-4083-8985-C66A3132E4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36A1956-491B-4B92-BB76-8E38BB3A83E0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A09A87A-DB22-4083-8985-C66A3132E4E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36A1956-491B-4B92-BB76-8E38BB3A83E0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A09A87A-DB22-4083-8985-C66A3132E4E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A1956-491B-4B92-BB76-8E38BB3A83E0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9A87A-DB22-4083-8985-C66A3132E4E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A1956-491B-4B92-BB76-8E38BB3A83E0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9A87A-DB22-4083-8985-C66A3132E4E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36A1956-491B-4B92-BB76-8E38BB3A83E0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A09A87A-DB22-4083-8985-C66A3132E4E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A1956-491B-4B92-BB76-8E38BB3A83E0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9A87A-DB22-4083-8985-C66A3132E4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36A1956-491B-4B92-BB76-8E38BB3A83E0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A09A87A-DB22-4083-8985-C66A3132E4EB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36A1956-491B-4B92-BB76-8E38BB3A83E0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A09A87A-DB22-4083-8985-C66A3132E4EB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36A1956-491B-4B92-BB76-8E38BB3A83E0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A09A87A-DB22-4083-8985-C66A3132E4E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755576" y="1196752"/>
            <a:ext cx="7848872" cy="79208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Методы и формы работы с неуспевающими детьми</a:t>
            </a:r>
            <a:endParaRPr lang="ru-RU" sz="20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68934" y="5352238"/>
            <a:ext cx="6172200" cy="1505762"/>
          </a:xfrm>
        </p:spPr>
        <p:txBody>
          <a:bodyPr/>
          <a:lstStyle/>
          <a:p>
            <a:pPr algn="r"/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Автор: учитель </a:t>
            </a:r>
            <a:r>
              <a:rPr lang="ru-RU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русского языка и литературы</a:t>
            </a:r>
          </a:p>
          <a:p>
            <a:pPr algn="r"/>
            <a:r>
              <a:rPr lang="ru-RU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«Столичного лицея» г. Ижевска</a:t>
            </a:r>
          </a:p>
          <a:p>
            <a:pPr algn="r"/>
            <a:r>
              <a:rPr lang="ru-RU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Луппова Надежда </a:t>
            </a:r>
            <a:r>
              <a:rPr lang="ru-RU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Сахибетдиновна</a:t>
            </a:r>
            <a:endParaRPr lang="ru-RU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026" name="Picture 2" descr="C:\Users\Professional\Desktop\kids-computer-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5" y="1988840"/>
            <a:ext cx="5278437" cy="352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8640"/>
            <a:ext cx="6389687" cy="89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895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548680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Деформированные задания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412776"/>
            <a:ext cx="8043292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1.Деление сплошного текста на отдельные предложения.</a:t>
            </a:r>
          </a:p>
          <a:p>
            <a:endParaRPr 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2.Составление связного текста из отдельных предложений.</a:t>
            </a:r>
          </a:p>
          <a:p>
            <a:endParaRPr 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3.Составление связного текста из деформированных предложений.</a:t>
            </a:r>
          </a:p>
          <a:p>
            <a:endParaRPr 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4. Составление связного текста из неполных предложений.</a:t>
            </a:r>
          </a:p>
          <a:p>
            <a:endParaRPr 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5.Письменные ответы на вопросы.</a:t>
            </a:r>
          </a:p>
          <a:p>
            <a:endParaRPr 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6.Составление связного текста по опорным словам.</a:t>
            </a:r>
          </a:p>
          <a:p>
            <a:endParaRPr 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7.Выборочное выписывание из текста.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12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rofessional\Desktop\vnieklassnoiemieropriiatiieporusskomuiazykuvielikipriekrasientyrusskiiiazyk_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0647"/>
            <a:ext cx="7465076" cy="6196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5763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Professional\Desktop\obrazovanie2_russkprop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260648"/>
            <a:ext cx="7617168" cy="6483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5682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Professional\Desktop\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4776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193675"/>
            <a:ext cx="7992888" cy="6979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497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Professional\Desktop\slide34-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405192" cy="6303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3889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Professional\Desktop\urok-russkogho-iazyka-po-tiemie-udvoiennyie-soghla_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8064896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47664" y="107340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Карточки-тренажеры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133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6857" y="980728"/>
            <a:ext cx="74888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Воссоздайте по ключевым словам полностью определение.</a:t>
            </a:r>
            <a:endParaRPr lang="ru-RU" dirty="0"/>
          </a:p>
          <a:p>
            <a:r>
              <a:rPr lang="ru-RU" b="1" dirty="0"/>
              <a:t>1. Причастие - </a:t>
            </a:r>
            <a:r>
              <a:rPr lang="ru-RU" dirty="0"/>
              <a:t>это _______ часть речи, которая обозначает ___________ и отвечает на вопросы _______________</a:t>
            </a:r>
          </a:p>
          <a:p>
            <a:r>
              <a:rPr lang="ru-RU" b="1" dirty="0"/>
              <a:t>2. Причастия</a:t>
            </a:r>
            <a:r>
              <a:rPr lang="ru-RU" dirty="0"/>
              <a:t> бывают _________________ ,</a:t>
            </a:r>
          </a:p>
          <a:p>
            <a:r>
              <a:rPr lang="ru-RU" dirty="0"/>
              <a:t>_______________ вида, ____________</a:t>
            </a:r>
          </a:p>
          <a:p>
            <a:r>
              <a:rPr lang="ru-RU" dirty="0"/>
              <a:t>__________________ времени.</a:t>
            </a:r>
          </a:p>
          <a:p>
            <a:r>
              <a:rPr lang="ru-RU" dirty="0"/>
              <a:t>Причастия изменяются по ___________, числам, __________</a:t>
            </a:r>
          </a:p>
          <a:p>
            <a:r>
              <a:rPr lang="ru-RU" dirty="0"/>
              <a:t>(в единственном числе)</a:t>
            </a:r>
          </a:p>
          <a:p>
            <a:r>
              <a:rPr lang="ru-RU" b="1" dirty="0"/>
              <a:t>3. В предложениях </a:t>
            </a:r>
            <a:r>
              <a:rPr lang="ru-RU" dirty="0"/>
              <a:t>___________ обычно бывают _______</a:t>
            </a:r>
          </a:p>
          <a:p>
            <a:r>
              <a:rPr lang="ru-RU" dirty="0"/>
              <a:t>_________, реже ______________.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91680" y="323364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Карточки-информаторы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290" name="Picture 2" descr="C:\Users\Professional\Desktop\1630686371_9-papik-pro-p-uchebnie-detskie-risunki-9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08" b="13263"/>
          <a:stretch/>
        </p:blipFill>
        <p:spPr bwMode="auto">
          <a:xfrm>
            <a:off x="2051720" y="3933056"/>
            <a:ext cx="4790306" cy="274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041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476672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Карточки-информаторы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2357" y="1268760"/>
            <a:ext cx="838610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Деепричастие – это ________________________, которая обозначает _____________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Деепричастие отвечает на вопросы __________________________________________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Имеет признаки глагола ____________________ и наречия ______________________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Деепричастие с зависимыми словами образует ________________________________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В предложении является ___________________________________________________</a:t>
            </a:r>
          </a:p>
          <a:p>
            <a:endParaRPr lang="ru-RU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Образуй от данных глаголов деепричастия совершенного и несовершенного вида: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Убегать, решить, ответить, уклониться, собираться, одеваться.</a:t>
            </a:r>
          </a:p>
          <a:p>
            <a:endParaRPr lang="ru-RU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Не забываем, что от глаголов совершенного вида, нужно образовать деепричастие совершенного вида, а от глаголов несовершенного вида – деепричастие несовершенного вида.</a:t>
            </a:r>
          </a:p>
          <a:p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5055783"/>
              </p:ext>
            </p:extLst>
          </p:nvPr>
        </p:nvGraphicFramePr>
        <p:xfrm>
          <a:off x="1547664" y="5085184"/>
          <a:ext cx="6096000" cy="10801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48000"/>
                <a:gridCol w="3048000"/>
              </a:tblGrid>
              <a:tr h="1080120">
                <a:tc>
                  <a:txBody>
                    <a:bodyPr/>
                    <a:lstStyle/>
                    <a:p>
                      <a:r>
                        <a:rPr lang="ru-RU" dirty="0" smtClean="0"/>
                        <a:t>Совершенный вид</a:t>
                      </a:r>
                    </a:p>
                    <a:p>
                      <a:r>
                        <a:rPr lang="ru-RU" dirty="0" smtClean="0"/>
                        <a:t>Заметить - заметив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Несовершенный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вид</a:t>
                      </a:r>
                    </a:p>
                    <a:p>
                      <a:r>
                        <a:rPr lang="ru-RU" dirty="0" smtClean="0"/>
                        <a:t>Говорить - говоря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41774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643803"/>
            <a:ext cx="8136904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Карточки-конспекты</a:t>
            </a:r>
          </a:p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Напиши конспект на тему «Что такое деепричастие», используя только верную  информацию.</a:t>
            </a:r>
          </a:p>
          <a:p>
            <a:pPr algn="ctr"/>
            <a:endParaRPr 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Деепричастие – это самостоятельная часть речи, которая обозначает </a:t>
            </a: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признак по действию и может обозначать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добавочное действие.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Деепричастие отвечает на вопросы: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делающий? Что сделавший?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Что делая? Что сделав?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Образуется от глагола инфинитива </a:t>
            </a: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или прилагательного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например: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Отвечать – </a:t>
            </a: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отвечающий,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отвечая;  посадить – </a:t>
            </a: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посаженный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посадив.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Деепричастие с зависимыми словами образует __________  оборот.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В предложении ___________ оборот является обстоятельством, </a:t>
            </a: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может быть и определением.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Деепричастие бывает совершенного и несовершенного вида, например: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Взлетев, </a:t>
            </a:r>
            <a:r>
              <a:rPr lang="ru-R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открыть, яркий, увидевший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работая.</a:t>
            </a:r>
          </a:p>
          <a:p>
            <a:endParaRPr lang="ru-RU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5222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548680"/>
            <a:ext cx="7992889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Что такое неуспеваемость? НЕУСПЕВАЕМОСТЬ - отставание в учении, </a:t>
            </a:r>
          </a:p>
          <a:p>
            <a:r>
              <a:rPr lang="ru-RU" dirty="0" smtClean="0"/>
              <a:t>при котором школьник не овладевает на удовлетворительном уровне за отведенное время знаниями, предусмотренными учебной программой. </a:t>
            </a:r>
          </a:p>
          <a:p>
            <a:r>
              <a:rPr lang="ru-RU" dirty="0" smtClean="0"/>
              <a:t>Неуспевающие ученики плохо усваивают школьный материал, не справляются с классными и домашними заданиями, теряют интерес к занятиям. </a:t>
            </a:r>
          </a:p>
          <a:p>
            <a:r>
              <a:rPr lang="ru-RU" dirty="0"/>
              <a:t> </a:t>
            </a:r>
            <a:r>
              <a:rPr lang="ru-RU" dirty="0" smtClean="0"/>
              <a:t>      Отсутствие своевременной помощи приводит к изменениям в личности ребенка. У школьников возникает негативное отношение к учению и учителю. В конечном итоге они начинают себя хуже вести,</a:t>
            </a:r>
          </a:p>
          <a:p>
            <a:r>
              <a:rPr lang="ru-RU" dirty="0" smtClean="0"/>
              <a:t>дезорганизуют класс, нередко бросают школу и пополняют ряды так называемых трудных подростков. Неуспевающий ученик обладает следующими основными особенностями: </a:t>
            </a:r>
          </a:p>
          <a:p>
            <a:r>
              <a:rPr lang="ru-RU" dirty="0" smtClean="0"/>
              <a:t> - невнимательность, частое непонимание задания, но разъяснений</a:t>
            </a:r>
          </a:p>
          <a:p>
            <a:r>
              <a:rPr lang="ru-RU" dirty="0" smtClean="0"/>
              <a:t>не просит, вопросов учителю не задаёт; </a:t>
            </a:r>
          </a:p>
          <a:p>
            <a:r>
              <a:rPr lang="ru-RU" dirty="0" smtClean="0"/>
              <a:t>-пассивность, в том числе и интеллектуальная (постоянно нуждается в быстрой смене видов деятельности и в стимулах для перехода к очередным видам работы); </a:t>
            </a:r>
          </a:p>
          <a:p>
            <a:r>
              <a:rPr lang="ru-RU" dirty="0" smtClean="0"/>
              <a:t>-медлительность, либо постепенное снижение темпа деятельности,</a:t>
            </a:r>
          </a:p>
          <a:p>
            <a:r>
              <a:rPr lang="ru-RU" dirty="0" smtClean="0"/>
              <a:t>- не имеет ясного представления цели, не планирует и не организует свою работу;</a:t>
            </a:r>
          </a:p>
          <a:p>
            <a:r>
              <a:rPr lang="ru-RU" dirty="0" smtClean="0"/>
              <a:t> - равнодушно относится к результатам работы; </a:t>
            </a:r>
          </a:p>
          <a:p>
            <a:r>
              <a:rPr lang="ru-RU" dirty="0" smtClean="0"/>
              <a:t>не подмечает своих неудач и трудностей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102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76673"/>
            <a:ext cx="74888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Причиной плохой успеваемости многих учащихся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является внутренняя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личностная позиция - нежелание учиться. В силу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разных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причин их интересы находятся за пределами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образовательного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учреждения. Школу они посещают безо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всякого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желания, на уроках избегают активной познавательной деятельности, к поручениям учителей относятся отрицательно. Об учениках этой группы можно сказать так: будет мотивация - будет продуктивность учения.</a:t>
            </a:r>
          </a:p>
        </p:txBody>
      </p:sp>
      <p:pic>
        <p:nvPicPr>
          <p:cNvPr id="7171" name="Picture 3" descr="C:\Users\Professional\Desktop\1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212976"/>
            <a:ext cx="5104770" cy="3404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62878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Professional\Desktop\Cпасибо-за-внимание-картинки-для-презентации-подборка-36-штук-1 (2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77" y="548680"/>
            <a:ext cx="7992888" cy="5620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1444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Professional\Desktop\slide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208912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7107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Professional\Desktop\7692a06b27e11c47a7b2e67e2ef7e728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32656"/>
            <a:ext cx="7620000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3695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Professional\Desktop\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52128"/>
            <a:ext cx="7008440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9544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Professional\Desktop\img1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2" r="5489"/>
          <a:stretch/>
        </p:blipFill>
        <p:spPr bwMode="auto">
          <a:xfrm>
            <a:off x="1763688" y="363310"/>
            <a:ext cx="7273636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02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Professional\Desktop\slide-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58" y="404664"/>
            <a:ext cx="7979708" cy="5976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554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2396" y="1268760"/>
            <a:ext cx="78525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Тема</a:t>
            </a:r>
            <a:r>
              <a:rPr lang="ru-RU" b="1" dirty="0"/>
              <a:t>  «Проверяемые безударные гласные в корне  слова»</a:t>
            </a:r>
          </a:p>
          <a:p>
            <a:endParaRPr lang="ru-RU" u="sng" dirty="0" smtClean="0"/>
          </a:p>
          <a:p>
            <a:r>
              <a:rPr lang="ru-RU" dirty="0"/>
              <a:t>  </a:t>
            </a:r>
            <a:r>
              <a:rPr lang="ru-RU" i="1" dirty="0"/>
              <a:t>Вставьте пропущенные буквы. Подберите проверочные  </a:t>
            </a:r>
            <a:endParaRPr lang="ru-RU" i="1" dirty="0" smtClean="0"/>
          </a:p>
          <a:p>
            <a:r>
              <a:rPr lang="ru-RU" i="1" dirty="0" smtClean="0"/>
              <a:t>к </a:t>
            </a:r>
            <a:r>
              <a:rPr lang="ru-RU" i="1" dirty="0"/>
              <a:t>любым пяти словам, обозначьте орфограммы.</a:t>
            </a:r>
            <a:endParaRPr lang="ru-RU" dirty="0"/>
          </a:p>
          <a:p>
            <a:endParaRPr lang="ru-RU" dirty="0" smtClean="0"/>
          </a:p>
          <a:p>
            <a:r>
              <a:rPr lang="ru-RU" dirty="0" err="1" smtClean="0"/>
              <a:t>Озн</a:t>
            </a:r>
            <a:r>
              <a:rPr lang="ru-RU" dirty="0" smtClean="0"/>
              <a:t>..</a:t>
            </a:r>
            <a:r>
              <a:rPr lang="ru-RU" dirty="0" err="1"/>
              <a:t>меновать</a:t>
            </a:r>
            <a:r>
              <a:rPr lang="ru-RU" dirty="0"/>
              <a:t>, </a:t>
            </a:r>
            <a:r>
              <a:rPr lang="ru-RU" dirty="0" err="1"/>
              <a:t>препод</a:t>
            </a:r>
            <a:r>
              <a:rPr lang="ru-RU" dirty="0"/>
              <a:t>..</a:t>
            </a:r>
            <a:r>
              <a:rPr lang="ru-RU" dirty="0" err="1"/>
              <a:t>ватель</a:t>
            </a:r>
            <a:r>
              <a:rPr lang="ru-RU" dirty="0"/>
              <a:t>, </a:t>
            </a:r>
            <a:r>
              <a:rPr lang="ru-RU" dirty="0" err="1"/>
              <a:t>сокр</a:t>
            </a:r>
            <a:r>
              <a:rPr lang="ru-RU" dirty="0"/>
              <a:t>..</a:t>
            </a:r>
            <a:r>
              <a:rPr lang="ru-RU" dirty="0" err="1"/>
              <a:t>щение</a:t>
            </a:r>
            <a:r>
              <a:rPr lang="ru-RU" dirty="0"/>
              <a:t>, </a:t>
            </a:r>
            <a:r>
              <a:rPr lang="ru-RU" dirty="0" err="1"/>
              <a:t>увл</a:t>
            </a:r>
            <a:r>
              <a:rPr lang="ru-RU" dirty="0"/>
              <a:t>..</a:t>
            </a:r>
            <a:r>
              <a:rPr lang="ru-RU" dirty="0" err="1"/>
              <a:t>чение</a:t>
            </a:r>
            <a:r>
              <a:rPr lang="ru-RU" dirty="0"/>
              <a:t>, д..</a:t>
            </a:r>
            <a:r>
              <a:rPr lang="ru-RU" dirty="0" err="1"/>
              <a:t>ждливый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 err="1"/>
              <a:t>ед</a:t>
            </a:r>
            <a:r>
              <a:rPr lang="ru-RU" dirty="0"/>
              <a:t>..</a:t>
            </a:r>
            <a:r>
              <a:rPr lang="ru-RU" dirty="0" err="1"/>
              <a:t>ница</a:t>
            </a:r>
            <a:r>
              <a:rPr lang="ru-RU" dirty="0"/>
              <a:t>, </a:t>
            </a:r>
            <a:r>
              <a:rPr lang="ru-RU" dirty="0" err="1"/>
              <a:t>зн</a:t>
            </a:r>
            <a:r>
              <a:rPr lang="ru-RU" dirty="0"/>
              <a:t>..</a:t>
            </a:r>
            <a:r>
              <a:rPr lang="ru-RU" dirty="0" err="1"/>
              <a:t>чение</a:t>
            </a:r>
            <a:r>
              <a:rPr lang="ru-RU" dirty="0"/>
              <a:t>, </a:t>
            </a:r>
            <a:r>
              <a:rPr lang="ru-RU" dirty="0" err="1"/>
              <a:t>дозв</a:t>
            </a:r>
            <a:r>
              <a:rPr lang="ru-RU" dirty="0"/>
              <a:t>..</a:t>
            </a:r>
            <a:r>
              <a:rPr lang="ru-RU" dirty="0" err="1"/>
              <a:t>ниться</a:t>
            </a:r>
            <a:r>
              <a:rPr lang="ru-RU" dirty="0"/>
              <a:t>, </a:t>
            </a:r>
            <a:r>
              <a:rPr lang="ru-RU" dirty="0" err="1"/>
              <a:t>ут</a:t>
            </a:r>
            <a:r>
              <a:rPr lang="ru-RU" dirty="0"/>
              <a:t>..</a:t>
            </a:r>
            <a:r>
              <a:rPr lang="ru-RU" dirty="0" err="1"/>
              <a:t>шение</a:t>
            </a:r>
            <a:r>
              <a:rPr lang="ru-RU" dirty="0"/>
              <a:t>, к..</a:t>
            </a:r>
            <a:r>
              <a:rPr lang="ru-RU" dirty="0" err="1"/>
              <a:t>фейник</a:t>
            </a:r>
            <a:r>
              <a:rPr lang="ru-RU" dirty="0"/>
              <a:t>, г..</a:t>
            </a:r>
            <a:r>
              <a:rPr lang="ru-RU" dirty="0" err="1"/>
              <a:t>стиница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д</a:t>
            </a:r>
            <a:r>
              <a:rPr lang="ru-RU" dirty="0"/>
              <a:t>..</a:t>
            </a:r>
            <a:r>
              <a:rPr lang="ru-RU" dirty="0" err="1"/>
              <a:t>лёкий</a:t>
            </a:r>
            <a:r>
              <a:rPr lang="ru-RU" dirty="0"/>
              <a:t>, </a:t>
            </a:r>
            <a:r>
              <a:rPr lang="ru-RU" dirty="0" err="1"/>
              <a:t>изм</a:t>
            </a:r>
            <a:r>
              <a:rPr lang="ru-RU" dirty="0"/>
              <a:t>..нить, </a:t>
            </a:r>
            <a:r>
              <a:rPr lang="ru-RU" dirty="0" err="1"/>
              <a:t>просв</a:t>
            </a:r>
            <a:r>
              <a:rPr lang="ru-RU" dirty="0"/>
              <a:t>..</a:t>
            </a:r>
            <a:r>
              <a:rPr lang="ru-RU" dirty="0" err="1"/>
              <a:t>щение</a:t>
            </a:r>
            <a:r>
              <a:rPr lang="ru-RU" dirty="0"/>
              <a:t>, </a:t>
            </a:r>
            <a:r>
              <a:rPr lang="ru-RU" dirty="0" err="1"/>
              <a:t>оч</a:t>
            </a:r>
            <a:r>
              <a:rPr lang="ru-RU" dirty="0"/>
              <a:t>..</a:t>
            </a:r>
            <a:r>
              <a:rPr lang="ru-RU" dirty="0" err="1"/>
              <a:t>рование</a:t>
            </a:r>
            <a:r>
              <a:rPr lang="ru-RU" dirty="0"/>
              <a:t>, л..</a:t>
            </a:r>
            <a:r>
              <a:rPr lang="ru-RU" dirty="0" err="1"/>
              <a:t>нтяй</a:t>
            </a:r>
            <a:r>
              <a:rPr lang="ru-RU" dirty="0"/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99592" y="3717032"/>
            <a:ext cx="783125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Тема </a:t>
            </a:r>
            <a:r>
              <a:rPr lang="ru-RU" b="1" dirty="0"/>
              <a:t>« О-Ё после шипящих и Ц»</a:t>
            </a:r>
            <a:endParaRPr lang="ru-RU" dirty="0"/>
          </a:p>
          <a:p>
            <a:r>
              <a:rPr lang="ru-RU" dirty="0"/>
              <a:t> </a:t>
            </a:r>
            <a:r>
              <a:rPr lang="ru-RU" i="1" dirty="0"/>
              <a:t>Вставьте пропущенные буквы, обозначьте условия </a:t>
            </a:r>
            <a:endParaRPr lang="ru-RU" i="1" dirty="0" smtClean="0"/>
          </a:p>
          <a:p>
            <a:r>
              <a:rPr lang="ru-RU" i="1" dirty="0" smtClean="0"/>
              <a:t>выбора </a:t>
            </a:r>
            <a:r>
              <a:rPr lang="ru-RU" i="1" dirty="0"/>
              <a:t>буквы в окончании.</a:t>
            </a:r>
            <a:endParaRPr lang="ru-RU" dirty="0"/>
          </a:p>
          <a:p>
            <a:endParaRPr lang="ru-RU" dirty="0" smtClean="0"/>
          </a:p>
          <a:p>
            <a:r>
              <a:rPr lang="ru-RU" dirty="0" err="1" smtClean="0"/>
              <a:t>Шалаш</a:t>
            </a:r>
            <a:r>
              <a:rPr lang="ru-RU" dirty="0" err="1"/>
              <a:t>..м</a:t>
            </a:r>
            <a:r>
              <a:rPr lang="ru-RU" dirty="0"/>
              <a:t>, </a:t>
            </a:r>
            <a:r>
              <a:rPr lang="ru-RU" dirty="0" err="1"/>
              <a:t>дворц</a:t>
            </a:r>
            <a:r>
              <a:rPr lang="ru-RU" dirty="0"/>
              <a:t>..м, </a:t>
            </a:r>
            <a:r>
              <a:rPr lang="ru-RU" dirty="0" err="1"/>
              <a:t>полотенц</a:t>
            </a:r>
            <a:r>
              <a:rPr lang="ru-RU" dirty="0"/>
              <a:t>..м, </a:t>
            </a:r>
            <a:r>
              <a:rPr lang="ru-RU" dirty="0" err="1"/>
              <a:t>задач..й</a:t>
            </a:r>
            <a:r>
              <a:rPr lang="ru-RU" dirty="0"/>
              <a:t>, </a:t>
            </a:r>
            <a:r>
              <a:rPr lang="ru-RU" dirty="0" err="1"/>
              <a:t>карандаш..м</a:t>
            </a:r>
            <a:r>
              <a:rPr lang="ru-RU" dirty="0"/>
              <a:t>, </a:t>
            </a:r>
            <a:r>
              <a:rPr lang="ru-RU" dirty="0" err="1"/>
              <a:t>борц</a:t>
            </a:r>
            <a:r>
              <a:rPr lang="ru-RU" dirty="0"/>
              <a:t>..в, </a:t>
            </a:r>
            <a:endParaRPr lang="ru-RU" dirty="0" smtClean="0"/>
          </a:p>
          <a:p>
            <a:r>
              <a:rPr lang="ru-RU" dirty="0" err="1" smtClean="0"/>
              <a:t>гвардейц</a:t>
            </a:r>
            <a:r>
              <a:rPr lang="ru-RU" dirty="0"/>
              <a:t>..в, </a:t>
            </a:r>
            <a:r>
              <a:rPr lang="ru-RU" dirty="0" err="1"/>
              <a:t>певц</a:t>
            </a:r>
            <a:r>
              <a:rPr lang="ru-RU" dirty="0"/>
              <a:t>..в, </a:t>
            </a:r>
            <a:r>
              <a:rPr lang="ru-RU" dirty="0" err="1"/>
              <a:t>товарищ..м</a:t>
            </a:r>
            <a:r>
              <a:rPr lang="ru-RU" dirty="0"/>
              <a:t>, </a:t>
            </a:r>
            <a:r>
              <a:rPr lang="ru-RU" dirty="0" err="1"/>
              <a:t>юнош</a:t>
            </a:r>
            <a:r>
              <a:rPr lang="ru-RU" dirty="0"/>
              <a:t>..й, </a:t>
            </a:r>
            <a:r>
              <a:rPr lang="ru-RU" dirty="0" err="1"/>
              <a:t>репортаж..м</a:t>
            </a:r>
            <a:r>
              <a:rPr lang="ru-RU" dirty="0"/>
              <a:t>, </a:t>
            </a:r>
            <a:r>
              <a:rPr lang="ru-RU" dirty="0" err="1"/>
              <a:t>сердц</a:t>
            </a:r>
            <a:r>
              <a:rPr lang="ru-RU" dirty="0"/>
              <a:t>..м, </a:t>
            </a:r>
            <a:endParaRPr lang="ru-RU" dirty="0" smtClean="0"/>
          </a:p>
          <a:p>
            <a:r>
              <a:rPr lang="ru-RU" dirty="0" err="1" smtClean="0"/>
              <a:t>солнц</a:t>
            </a:r>
            <a:r>
              <a:rPr lang="ru-RU" dirty="0" err="1"/>
              <a:t>..м</a:t>
            </a:r>
            <a:r>
              <a:rPr lang="ru-RU" dirty="0"/>
              <a:t>, </a:t>
            </a:r>
            <a:r>
              <a:rPr lang="ru-RU" dirty="0" err="1"/>
              <a:t>пловц</a:t>
            </a:r>
            <a:r>
              <a:rPr lang="ru-RU" dirty="0"/>
              <a:t>..в, </a:t>
            </a:r>
            <a:r>
              <a:rPr lang="ru-RU" dirty="0" err="1"/>
              <a:t>тираж..м</a:t>
            </a:r>
            <a:r>
              <a:rPr lang="ru-RU" dirty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75656" y="692696"/>
            <a:ext cx="4680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Карточки для индивидуальной работы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89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62444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Задания с выбором ответа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631776"/>
            <a:ext cx="8462813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А1. В каком слове букв больше, чем звуков?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□ 1) лестница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□ 2) съёмка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□ 3) семья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□ 4) 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заяц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А2. В каком ряду в обоих словах пропущена безударная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проверяемая</a:t>
            </a:r>
          </a:p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гласная корня?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□ 1) б..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лкон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выр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..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сла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□ 2) т..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жёлый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трен..р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□ 3) д..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ван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пож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..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леть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□ 4) 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сл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..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варь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пом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..</a:t>
            </a: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ститься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А3. В каком ряду в обоих словах пропущена одна и та же буква?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□ 1) ч..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рный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крыж..вник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□ 2) про..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ьба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ра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..чертить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□ 3) об..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езд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июл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..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ский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□ 4) 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г..тара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соб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..</a:t>
            </a: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ру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А4. Какое слово состоит из приставки, корня, одного суффикса и окончания?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□ 1) возница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□ 2) домовой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□ 3) подводный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□ 4) запад</a:t>
            </a:r>
          </a:p>
        </p:txBody>
      </p:sp>
    </p:spTree>
    <p:extLst>
      <p:ext uri="{BB962C8B-B14F-4D97-AF65-F5344CB8AC3E}">
        <p14:creationId xmlns:p14="http://schemas.microsoft.com/office/powerpoint/2010/main" val="161204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411</TotalTime>
  <Words>543</Words>
  <Application>Microsoft Office PowerPoint</Application>
  <PresentationFormat>Экран (4:3)</PresentationFormat>
  <Paragraphs>111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Эркер</vt:lpstr>
      <vt:lpstr>Методы и формы работы с неуспевающими детьми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Методы и формы работы с неуспевающими детьми</dc:title>
  <dc:creator>User Windows</dc:creator>
  <cp:lastModifiedBy>User Windows</cp:lastModifiedBy>
  <cp:revision>24</cp:revision>
  <dcterms:created xsi:type="dcterms:W3CDTF">2022-11-29T14:16:46Z</dcterms:created>
  <dcterms:modified xsi:type="dcterms:W3CDTF">2022-12-02T05:45:45Z</dcterms:modified>
</cp:coreProperties>
</file>