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diagrams/quickStyle2.xml" ContentType="application/vnd.openxmlformats-officedocument.drawingml.diagramStyl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diagrams/colors4.xml" ContentType="application/vnd.openxmlformats-officedocument.drawingml.diagramColor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74.xml" ContentType="application/vnd.openxmlformats-officedocument.presentationml.slideLayout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72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70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slideMasters/slideMaster7.xml" ContentType="application/vnd.openxmlformats-officedocument.presentationml.slideMaster+xml"/>
  <Override PartName="/ppt/diagrams/data3.xml" ContentType="application/vnd.openxmlformats-officedocument.drawingml.diagramData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7.xml" ContentType="application/vnd.openxmlformats-officedocument.them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slideMasters/slideMaster6.xml" ContentType="application/vnd.openxmlformats-officedocument.presentationml.slideMaster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diagrams/colors2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5" r:id="rId3"/>
    <p:sldMasterId id="2147483774" r:id="rId4"/>
    <p:sldMasterId id="2147483786" r:id="rId5"/>
    <p:sldMasterId id="2147483798" r:id="rId6"/>
    <p:sldMasterId id="2147483810" r:id="rId7"/>
  </p:sldMasterIdLst>
  <p:sldIdLst>
    <p:sldId id="256" r:id="rId8"/>
    <p:sldId id="257" r:id="rId9"/>
    <p:sldId id="279" r:id="rId10"/>
    <p:sldId id="286" r:id="rId11"/>
    <p:sldId id="264" r:id="rId12"/>
    <p:sldId id="294" r:id="rId13"/>
    <p:sldId id="282" r:id="rId14"/>
    <p:sldId id="285" r:id="rId15"/>
    <p:sldId id="265" r:id="rId16"/>
    <p:sldId id="295" r:id="rId17"/>
    <p:sldId id="287" r:id="rId18"/>
    <p:sldId id="288" r:id="rId19"/>
    <p:sldId id="266" r:id="rId20"/>
    <p:sldId id="296" r:id="rId21"/>
    <p:sldId id="289" r:id="rId22"/>
    <p:sldId id="291" r:id="rId23"/>
    <p:sldId id="267" r:id="rId24"/>
    <p:sldId id="297" r:id="rId25"/>
    <p:sldId id="298" r:id="rId26"/>
    <p:sldId id="299" r:id="rId2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59" autoAdjust="0"/>
    <p:restoredTop sz="87393" autoAdjust="0"/>
  </p:normalViewPr>
  <p:slideViewPr>
    <p:cSldViewPr snapToGrid="0">
      <p:cViewPr>
        <p:scale>
          <a:sx n="64" d="100"/>
          <a:sy n="64" d="100"/>
        </p:scale>
        <p:origin x="-676" y="10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4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presProps" Target="presProp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A36BD44-3F30-486C-B31B-E4F522A1DDF1}" type="doc">
      <dgm:prSet loTypeId="urn:microsoft.com/office/officeart/2005/8/layout/cycle1" loCatId="cycle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EDF3DE25-A586-4914-99ED-D0A488245DA9}">
      <dgm:prSet phldrT="[Текст]"/>
      <dgm:spPr/>
      <dgm:t>
        <a:bodyPr/>
        <a:lstStyle/>
        <a:p>
          <a:r>
            <a:rPr lang="ru-RU" dirty="0" smtClean="0"/>
            <a:t>Световой день короткий</a:t>
          </a:r>
          <a:endParaRPr lang="ru-RU" dirty="0"/>
        </a:p>
      </dgm:t>
    </dgm:pt>
    <dgm:pt modelId="{3B138364-E03E-475D-8688-A64D8DCA5783}" type="parTrans" cxnId="{EB2BDFDB-ED97-4AC3-92EB-D983B1D29286}">
      <dgm:prSet/>
      <dgm:spPr/>
      <dgm:t>
        <a:bodyPr/>
        <a:lstStyle/>
        <a:p>
          <a:endParaRPr lang="ru-RU"/>
        </a:p>
      </dgm:t>
    </dgm:pt>
    <dgm:pt modelId="{2EB2BB51-EBD3-4569-8DE5-DDEBB90A152B}" type="sibTrans" cxnId="{EB2BDFDB-ED97-4AC3-92EB-D983B1D29286}">
      <dgm:prSet/>
      <dgm:spPr>
        <a:solidFill>
          <a:srgbClr val="66FF33"/>
        </a:solidFill>
      </dgm:spPr>
      <dgm:t>
        <a:bodyPr/>
        <a:lstStyle/>
        <a:p>
          <a:endParaRPr lang="ru-RU"/>
        </a:p>
      </dgm:t>
    </dgm:pt>
    <dgm:pt modelId="{97C3AC20-A5AB-4214-8ADB-DFDB63992F11}">
      <dgm:prSet phldrT="[Текст]"/>
      <dgm:spPr/>
      <dgm:t>
        <a:bodyPr/>
        <a:lstStyle/>
        <a:p>
          <a:r>
            <a:rPr lang="ru-RU" dirty="0" smtClean="0"/>
            <a:t>Холодно </a:t>
          </a:r>
          <a:endParaRPr lang="ru-RU" dirty="0"/>
        </a:p>
      </dgm:t>
    </dgm:pt>
    <dgm:pt modelId="{50A85377-CD73-4098-9D2F-519A35993F25}" type="parTrans" cxnId="{BCF17199-C614-4BA0-A438-259609FEE5A0}">
      <dgm:prSet/>
      <dgm:spPr/>
      <dgm:t>
        <a:bodyPr/>
        <a:lstStyle/>
        <a:p>
          <a:endParaRPr lang="ru-RU"/>
        </a:p>
      </dgm:t>
    </dgm:pt>
    <dgm:pt modelId="{FFBFC2EA-358E-4811-9D85-863C6214D4F3}" type="sibTrans" cxnId="{BCF17199-C614-4BA0-A438-259609FEE5A0}">
      <dgm:prSet/>
      <dgm:spPr>
        <a:solidFill>
          <a:srgbClr val="FFFF00"/>
        </a:solidFill>
      </dgm:spPr>
      <dgm:t>
        <a:bodyPr/>
        <a:lstStyle/>
        <a:p>
          <a:endParaRPr lang="ru-RU"/>
        </a:p>
      </dgm:t>
    </dgm:pt>
    <dgm:pt modelId="{C1957D94-CAC0-4414-819B-0E094BD1F47C}">
      <dgm:prSet phldrT="[Текст]"/>
      <dgm:spPr/>
      <dgm:t>
        <a:bodyPr/>
        <a:lstStyle/>
        <a:p>
          <a:r>
            <a:rPr lang="ru-RU" dirty="0" smtClean="0"/>
            <a:t>Солнце низко </a:t>
          </a:r>
          <a:endParaRPr lang="ru-RU" dirty="0"/>
        </a:p>
      </dgm:t>
    </dgm:pt>
    <dgm:pt modelId="{03592FE0-6464-4404-A17D-70A3DF4F7DDD}" type="parTrans" cxnId="{E71B7C7F-3623-45F3-BCF5-2AC68112EA7A}">
      <dgm:prSet/>
      <dgm:spPr/>
      <dgm:t>
        <a:bodyPr/>
        <a:lstStyle/>
        <a:p>
          <a:endParaRPr lang="ru-RU"/>
        </a:p>
      </dgm:t>
    </dgm:pt>
    <dgm:pt modelId="{4628C691-378F-42FA-B36D-9B41F0840ADE}" type="sibTrans" cxnId="{E71B7C7F-3623-45F3-BCF5-2AC68112EA7A}">
      <dgm:prSet/>
      <dgm:spPr>
        <a:solidFill>
          <a:srgbClr val="00B0F0"/>
        </a:solidFill>
      </dgm:spPr>
      <dgm:t>
        <a:bodyPr/>
        <a:lstStyle/>
        <a:p>
          <a:endParaRPr lang="ru-RU"/>
        </a:p>
      </dgm:t>
    </dgm:pt>
    <dgm:pt modelId="{9AE73304-7F66-4041-81F9-D479FAFC6D63}" type="pres">
      <dgm:prSet presAssocID="{9A36BD44-3F30-486C-B31B-E4F522A1DDF1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065480A-8BFB-4FD3-9890-19CE9A2B44AD}" type="pres">
      <dgm:prSet presAssocID="{C1957D94-CAC0-4414-819B-0E094BD1F47C}" presName="dummy" presStyleCnt="0"/>
      <dgm:spPr/>
    </dgm:pt>
    <dgm:pt modelId="{6D4DF31A-3142-4DD8-AA18-6D607F5E1B6E}" type="pres">
      <dgm:prSet presAssocID="{C1957D94-CAC0-4414-819B-0E094BD1F47C}" presName="node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A1C678-BEAA-40C5-80B2-55C172D92C3E}" type="pres">
      <dgm:prSet presAssocID="{4628C691-378F-42FA-B36D-9B41F0840ADE}" presName="sibTrans" presStyleLbl="node1" presStyleIdx="0" presStyleCnt="3"/>
      <dgm:spPr/>
      <dgm:t>
        <a:bodyPr/>
        <a:lstStyle/>
        <a:p>
          <a:endParaRPr lang="ru-RU"/>
        </a:p>
      </dgm:t>
    </dgm:pt>
    <dgm:pt modelId="{A77055C3-A0CC-49C2-B121-0968A4E41E14}" type="pres">
      <dgm:prSet presAssocID="{EDF3DE25-A586-4914-99ED-D0A488245DA9}" presName="dummy" presStyleCnt="0"/>
      <dgm:spPr/>
    </dgm:pt>
    <dgm:pt modelId="{6C48006E-6BE5-4D0D-BF83-FDDF6BD4167C}" type="pres">
      <dgm:prSet presAssocID="{EDF3DE25-A586-4914-99ED-D0A488245DA9}" presName="node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32B1C5-218C-452E-A1BA-1D09CAFDD4F9}" type="pres">
      <dgm:prSet presAssocID="{2EB2BB51-EBD3-4569-8DE5-DDEBB90A152B}" presName="sibTrans" presStyleLbl="node1" presStyleIdx="1" presStyleCnt="3" custLinFactNeighborX="-1999" custLinFactNeighborY="2809"/>
      <dgm:spPr/>
      <dgm:t>
        <a:bodyPr/>
        <a:lstStyle/>
        <a:p>
          <a:endParaRPr lang="ru-RU"/>
        </a:p>
      </dgm:t>
    </dgm:pt>
    <dgm:pt modelId="{1FDB3986-F2A5-4588-9431-7967BCF5DCE9}" type="pres">
      <dgm:prSet presAssocID="{97C3AC20-A5AB-4214-8ADB-DFDB63992F11}" presName="dummy" presStyleCnt="0"/>
      <dgm:spPr/>
    </dgm:pt>
    <dgm:pt modelId="{8E790B6B-037D-4873-9633-72280A06B8C9}" type="pres">
      <dgm:prSet presAssocID="{97C3AC20-A5AB-4214-8ADB-DFDB63992F11}" presName="node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0BE441-3C21-4AA0-BC5B-C3FA9E4744E9}" type="pres">
      <dgm:prSet presAssocID="{FFBFC2EA-358E-4811-9D85-863C6214D4F3}" presName="sibTrans" presStyleLbl="node1" presStyleIdx="2" presStyleCnt="3"/>
      <dgm:spPr/>
      <dgm:t>
        <a:bodyPr/>
        <a:lstStyle/>
        <a:p>
          <a:endParaRPr lang="ru-RU"/>
        </a:p>
      </dgm:t>
    </dgm:pt>
  </dgm:ptLst>
  <dgm:cxnLst>
    <dgm:cxn modelId="{66761211-9EE4-427D-BD48-33BA760D762A}" type="presOf" srcId="{4628C691-378F-42FA-B36D-9B41F0840ADE}" destId="{7BA1C678-BEAA-40C5-80B2-55C172D92C3E}" srcOrd="0" destOrd="0" presId="urn:microsoft.com/office/officeart/2005/8/layout/cycle1"/>
    <dgm:cxn modelId="{F76CBB20-1C58-4012-B6C5-66955F5AF3F9}" type="presOf" srcId="{9A36BD44-3F30-486C-B31B-E4F522A1DDF1}" destId="{9AE73304-7F66-4041-81F9-D479FAFC6D63}" srcOrd="0" destOrd="0" presId="urn:microsoft.com/office/officeart/2005/8/layout/cycle1"/>
    <dgm:cxn modelId="{FED71CB9-EDFE-4438-AED7-AE18700B4251}" type="presOf" srcId="{EDF3DE25-A586-4914-99ED-D0A488245DA9}" destId="{6C48006E-6BE5-4D0D-BF83-FDDF6BD4167C}" srcOrd="0" destOrd="0" presId="urn:microsoft.com/office/officeart/2005/8/layout/cycle1"/>
    <dgm:cxn modelId="{46F26F2A-4679-4AB4-B2E5-BAABF085455A}" type="presOf" srcId="{97C3AC20-A5AB-4214-8ADB-DFDB63992F11}" destId="{8E790B6B-037D-4873-9633-72280A06B8C9}" srcOrd="0" destOrd="0" presId="urn:microsoft.com/office/officeart/2005/8/layout/cycle1"/>
    <dgm:cxn modelId="{EB2BDFDB-ED97-4AC3-92EB-D983B1D29286}" srcId="{9A36BD44-3F30-486C-B31B-E4F522A1DDF1}" destId="{EDF3DE25-A586-4914-99ED-D0A488245DA9}" srcOrd="1" destOrd="0" parTransId="{3B138364-E03E-475D-8688-A64D8DCA5783}" sibTransId="{2EB2BB51-EBD3-4569-8DE5-DDEBB90A152B}"/>
    <dgm:cxn modelId="{BCF17199-C614-4BA0-A438-259609FEE5A0}" srcId="{9A36BD44-3F30-486C-B31B-E4F522A1DDF1}" destId="{97C3AC20-A5AB-4214-8ADB-DFDB63992F11}" srcOrd="2" destOrd="0" parTransId="{50A85377-CD73-4098-9D2F-519A35993F25}" sibTransId="{FFBFC2EA-358E-4811-9D85-863C6214D4F3}"/>
    <dgm:cxn modelId="{E71B7C7F-3623-45F3-BCF5-2AC68112EA7A}" srcId="{9A36BD44-3F30-486C-B31B-E4F522A1DDF1}" destId="{C1957D94-CAC0-4414-819B-0E094BD1F47C}" srcOrd="0" destOrd="0" parTransId="{03592FE0-6464-4404-A17D-70A3DF4F7DDD}" sibTransId="{4628C691-378F-42FA-B36D-9B41F0840ADE}"/>
    <dgm:cxn modelId="{D634D86D-777E-4DAB-B1FA-22974DD32D1C}" type="presOf" srcId="{FFBFC2EA-358E-4811-9D85-863C6214D4F3}" destId="{620BE441-3C21-4AA0-BC5B-C3FA9E4744E9}" srcOrd="0" destOrd="0" presId="urn:microsoft.com/office/officeart/2005/8/layout/cycle1"/>
    <dgm:cxn modelId="{5CCAA2B1-7FB0-44BB-A8AE-5EC87C510A0C}" type="presOf" srcId="{C1957D94-CAC0-4414-819B-0E094BD1F47C}" destId="{6D4DF31A-3142-4DD8-AA18-6D607F5E1B6E}" srcOrd="0" destOrd="0" presId="urn:microsoft.com/office/officeart/2005/8/layout/cycle1"/>
    <dgm:cxn modelId="{42C2B48C-5E0D-461D-BC41-8465FAE99426}" type="presOf" srcId="{2EB2BB51-EBD3-4569-8DE5-DDEBB90A152B}" destId="{9B32B1C5-218C-452E-A1BA-1D09CAFDD4F9}" srcOrd="0" destOrd="0" presId="urn:microsoft.com/office/officeart/2005/8/layout/cycle1"/>
    <dgm:cxn modelId="{A2839508-5140-41F6-B0B8-1C2929415849}" type="presParOf" srcId="{9AE73304-7F66-4041-81F9-D479FAFC6D63}" destId="{A065480A-8BFB-4FD3-9890-19CE9A2B44AD}" srcOrd="0" destOrd="0" presId="urn:microsoft.com/office/officeart/2005/8/layout/cycle1"/>
    <dgm:cxn modelId="{0F0FB388-EFC9-48FD-9F67-E467028D5754}" type="presParOf" srcId="{9AE73304-7F66-4041-81F9-D479FAFC6D63}" destId="{6D4DF31A-3142-4DD8-AA18-6D607F5E1B6E}" srcOrd="1" destOrd="0" presId="urn:microsoft.com/office/officeart/2005/8/layout/cycle1"/>
    <dgm:cxn modelId="{B10EB076-E68C-4E10-AF4A-AC24E139F56C}" type="presParOf" srcId="{9AE73304-7F66-4041-81F9-D479FAFC6D63}" destId="{7BA1C678-BEAA-40C5-80B2-55C172D92C3E}" srcOrd="2" destOrd="0" presId="urn:microsoft.com/office/officeart/2005/8/layout/cycle1"/>
    <dgm:cxn modelId="{B1C482B9-01EB-4225-B770-D5BFEA7C56B4}" type="presParOf" srcId="{9AE73304-7F66-4041-81F9-D479FAFC6D63}" destId="{A77055C3-A0CC-49C2-B121-0968A4E41E14}" srcOrd="3" destOrd="0" presId="urn:microsoft.com/office/officeart/2005/8/layout/cycle1"/>
    <dgm:cxn modelId="{AE464CA6-E0EF-4CB5-807C-141E19DF7A95}" type="presParOf" srcId="{9AE73304-7F66-4041-81F9-D479FAFC6D63}" destId="{6C48006E-6BE5-4D0D-BF83-FDDF6BD4167C}" srcOrd="4" destOrd="0" presId="urn:microsoft.com/office/officeart/2005/8/layout/cycle1"/>
    <dgm:cxn modelId="{C4416F9C-F71C-4848-A482-A7200AA2AD82}" type="presParOf" srcId="{9AE73304-7F66-4041-81F9-D479FAFC6D63}" destId="{9B32B1C5-218C-452E-A1BA-1D09CAFDD4F9}" srcOrd="5" destOrd="0" presId="urn:microsoft.com/office/officeart/2005/8/layout/cycle1"/>
    <dgm:cxn modelId="{EDD0BA25-9988-47A9-8104-C80EA8192065}" type="presParOf" srcId="{9AE73304-7F66-4041-81F9-D479FAFC6D63}" destId="{1FDB3986-F2A5-4588-9431-7967BCF5DCE9}" srcOrd="6" destOrd="0" presId="urn:microsoft.com/office/officeart/2005/8/layout/cycle1"/>
    <dgm:cxn modelId="{90159A02-4E5F-429A-8055-86C911EE5E7A}" type="presParOf" srcId="{9AE73304-7F66-4041-81F9-D479FAFC6D63}" destId="{8E790B6B-037D-4873-9633-72280A06B8C9}" srcOrd="7" destOrd="0" presId="urn:microsoft.com/office/officeart/2005/8/layout/cycle1"/>
    <dgm:cxn modelId="{27E40EB7-87F4-4539-AFE5-93574EC464C6}" type="presParOf" srcId="{9AE73304-7F66-4041-81F9-D479FAFC6D63}" destId="{620BE441-3C21-4AA0-BC5B-C3FA9E4744E9}" srcOrd="8" destOrd="0" presId="urn:microsoft.com/office/officeart/2005/8/layout/cycle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A36BD44-3F30-486C-B31B-E4F522A1DDF1}" type="doc">
      <dgm:prSet loTypeId="urn:microsoft.com/office/officeart/2005/8/layout/cycle1" loCatId="cycle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EDF3DE25-A586-4914-99ED-D0A488245DA9}">
      <dgm:prSet phldrT="[Текст]"/>
      <dgm:spPr/>
      <dgm:t>
        <a:bodyPr/>
        <a:lstStyle/>
        <a:p>
          <a:r>
            <a:rPr lang="ru-RU" dirty="0" smtClean="0"/>
            <a:t>Световой день увеличился</a:t>
          </a:r>
          <a:endParaRPr lang="ru-RU" dirty="0"/>
        </a:p>
      </dgm:t>
    </dgm:pt>
    <dgm:pt modelId="{3B138364-E03E-475D-8688-A64D8DCA5783}" type="parTrans" cxnId="{EB2BDFDB-ED97-4AC3-92EB-D983B1D29286}">
      <dgm:prSet/>
      <dgm:spPr/>
      <dgm:t>
        <a:bodyPr/>
        <a:lstStyle/>
        <a:p>
          <a:endParaRPr lang="ru-RU"/>
        </a:p>
      </dgm:t>
    </dgm:pt>
    <dgm:pt modelId="{2EB2BB51-EBD3-4569-8DE5-DDEBB90A152B}" type="sibTrans" cxnId="{EB2BDFDB-ED97-4AC3-92EB-D983B1D29286}">
      <dgm:prSet/>
      <dgm:spPr>
        <a:solidFill>
          <a:srgbClr val="66FF33"/>
        </a:solidFill>
      </dgm:spPr>
      <dgm:t>
        <a:bodyPr/>
        <a:lstStyle/>
        <a:p>
          <a:endParaRPr lang="ru-RU"/>
        </a:p>
      </dgm:t>
    </dgm:pt>
    <dgm:pt modelId="{97C3AC20-A5AB-4214-8ADB-DFDB63992F11}">
      <dgm:prSet phldrT="[Текст]"/>
      <dgm:spPr/>
      <dgm:t>
        <a:bodyPr/>
        <a:lstStyle/>
        <a:p>
          <a:r>
            <a:rPr lang="ru-RU" dirty="0" smtClean="0"/>
            <a:t>Потепление</a:t>
          </a:r>
          <a:endParaRPr lang="ru-RU" dirty="0"/>
        </a:p>
      </dgm:t>
    </dgm:pt>
    <dgm:pt modelId="{50A85377-CD73-4098-9D2F-519A35993F25}" type="parTrans" cxnId="{BCF17199-C614-4BA0-A438-259609FEE5A0}">
      <dgm:prSet/>
      <dgm:spPr/>
      <dgm:t>
        <a:bodyPr/>
        <a:lstStyle/>
        <a:p>
          <a:endParaRPr lang="ru-RU"/>
        </a:p>
      </dgm:t>
    </dgm:pt>
    <dgm:pt modelId="{FFBFC2EA-358E-4811-9D85-863C6214D4F3}" type="sibTrans" cxnId="{BCF17199-C614-4BA0-A438-259609FEE5A0}">
      <dgm:prSet/>
      <dgm:spPr>
        <a:solidFill>
          <a:srgbClr val="FFFF00"/>
        </a:solidFill>
      </dgm:spPr>
      <dgm:t>
        <a:bodyPr/>
        <a:lstStyle/>
        <a:p>
          <a:endParaRPr lang="ru-RU"/>
        </a:p>
      </dgm:t>
    </dgm:pt>
    <dgm:pt modelId="{C1957D94-CAC0-4414-819B-0E094BD1F47C}">
      <dgm:prSet phldrT="[Текст]"/>
      <dgm:spPr/>
      <dgm:t>
        <a:bodyPr/>
        <a:lstStyle/>
        <a:p>
          <a:r>
            <a:rPr lang="ru-RU" dirty="0" smtClean="0"/>
            <a:t>Солнце выше </a:t>
          </a:r>
          <a:endParaRPr lang="ru-RU" dirty="0"/>
        </a:p>
      </dgm:t>
    </dgm:pt>
    <dgm:pt modelId="{03592FE0-6464-4404-A17D-70A3DF4F7DDD}" type="parTrans" cxnId="{E71B7C7F-3623-45F3-BCF5-2AC68112EA7A}">
      <dgm:prSet/>
      <dgm:spPr/>
      <dgm:t>
        <a:bodyPr/>
        <a:lstStyle/>
        <a:p>
          <a:endParaRPr lang="ru-RU"/>
        </a:p>
      </dgm:t>
    </dgm:pt>
    <dgm:pt modelId="{4628C691-378F-42FA-B36D-9B41F0840ADE}" type="sibTrans" cxnId="{E71B7C7F-3623-45F3-BCF5-2AC68112EA7A}">
      <dgm:prSet/>
      <dgm:spPr>
        <a:solidFill>
          <a:srgbClr val="00B0F0"/>
        </a:solidFill>
      </dgm:spPr>
      <dgm:t>
        <a:bodyPr/>
        <a:lstStyle/>
        <a:p>
          <a:endParaRPr lang="ru-RU"/>
        </a:p>
      </dgm:t>
    </dgm:pt>
    <dgm:pt modelId="{9AE73304-7F66-4041-81F9-D479FAFC6D63}" type="pres">
      <dgm:prSet presAssocID="{9A36BD44-3F30-486C-B31B-E4F522A1DDF1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065480A-8BFB-4FD3-9890-19CE9A2B44AD}" type="pres">
      <dgm:prSet presAssocID="{C1957D94-CAC0-4414-819B-0E094BD1F47C}" presName="dummy" presStyleCnt="0"/>
      <dgm:spPr/>
    </dgm:pt>
    <dgm:pt modelId="{6D4DF31A-3142-4DD8-AA18-6D607F5E1B6E}" type="pres">
      <dgm:prSet presAssocID="{C1957D94-CAC0-4414-819B-0E094BD1F47C}" presName="node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A1C678-BEAA-40C5-80B2-55C172D92C3E}" type="pres">
      <dgm:prSet presAssocID="{4628C691-378F-42FA-B36D-9B41F0840ADE}" presName="sibTrans" presStyleLbl="node1" presStyleIdx="0" presStyleCnt="3"/>
      <dgm:spPr/>
      <dgm:t>
        <a:bodyPr/>
        <a:lstStyle/>
        <a:p>
          <a:endParaRPr lang="ru-RU"/>
        </a:p>
      </dgm:t>
    </dgm:pt>
    <dgm:pt modelId="{A77055C3-A0CC-49C2-B121-0968A4E41E14}" type="pres">
      <dgm:prSet presAssocID="{EDF3DE25-A586-4914-99ED-D0A488245DA9}" presName="dummy" presStyleCnt="0"/>
      <dgm:spPr/>
    </dgm:pt>
    <dgm:pt modelId="{6C48006E-6BE5-4D0D-BF83-FDDF6BD4167C}" type="pres">
      <dgm:prSet presAssocID="{EDF3DE25-A586-4914-99ED-D0A488245DA9}" presName="node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32B1C5-218C-452E-A1BA-1D09CAFDD4F9}" type="pres">
      <dgm:prSet presAssocID="{2EB2BB51-EBD3-4569-8DE5-DDEBB90A152B}" presName="sibTrans" presStyleLbl="node1" presStyleIdx="1" presStyleCnt="3" custLinFactNeighborX="449" custLinFactNeighborY="1175"/>
      <dgm:spPr/>
      <dgm:t>
        <a:bodyPr/>
        <a:lstStyle/>
        <a:p>
          <a:endParaRPr lang="ru-RU"/>
        </a:p>
      </dgm:t>
    </dgm:pt>
    <dgm:pt modelId="{1FDB3986-F2A5-4588-9431-7967BCF5DCE9}" type="pres">
      <dgm:prSet presAssocID="{97C3AC20-A5AB-4214-8ADB-DFDB63992F11}" presName="dummy" presStyleCnt="0"/>
      <dgm:spPr/>
    </dgm:pt>
    <dgm:pt modelId="{8E790B6B-037D-4873-9633-72280A06B8C9}" type="pres">
      <dgm:prSet presAssocID="{97C3AC20-A5AB-4214-8ADB-DFDB63992F11}" presName="node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0BE441-3C21-4AA0-BC5B-C3FA9E4744E9}" type="pres">
      <dgm:prSet presAssocID="{FFBFC2EA-358E-4811-9D85-863C6214D4F3}" presName="sibTrans" presStyleLbl="node1" presStyleIdx="2" presStyleCnt="3"/>
      <dgm:spPr/>
      <dgm:t>
        <a:bodyPr/>
        <a:lstStyle/>
        <a:p>
          <a:endParaRPr lang="ru-RU"/>
        </a:p>
      </dgm:t>
    </dgm:pt>
  </dgm:ptLst>
  <dgm:cxnLst>
    <dgm:cxn modelId="{B534F9B4-7984-4C95-A7ED-7A26C332AE57}" type="presOf" srcId="{2EB2BB51-EBD3-4569-8DE5-DDEBB90A152B}" destId="{9B32B1C5-218C-452E-A1BA-1D09CAFDD4F9}" srcOrd="0" destOrd="0" presId="urn:microsoft.com/office/officeart/2005/8/layout/cycle1"/>
    <dgm:cxn modelId="{8E2D881B-4B6A-4928-BD18-C2E0BB2482B2}" type="presOf" srcId="{97C3AC20-A5AB-4214-8ADB-DFDB63992F11}" destId="{8E790B6B-037D-4873-9633-72280A06B8C9}" srcOrd="0" destOrd="0" presId="urn:microsoft.com/office/officeart/2005/8/layout/cycle1"/>
    <dgm:cxn modelId="{EB2BDFDB-ED97-4AC3-92EB-D983B1D29286}" srcId="{9A36BD44-3F30-486C-B31B-E4F522A1DDF1}" destId="{EDF3DE25-A586-4914-99ED-D0A488245DA9}" srcOrd="1" destOrd="0" parTransId="{3B138364-E03E-475D-8688-A64D8DCA5783}" sibTransId="{2EB2BB51-EBD3-4569-8DE5-DDEBB90A152B}"/>
    <dgm:cxn modelId="{BCF17199-C614-4BA0-A438-259609FEE5A0}" srcId="{9A36BD44-3F30-486C-B31B-E4F522A1DDF1}" destId="{97C3AC20-A5AB-4214-8ADB-DFDB63992F11}" srcOrd="2" destOrd="0" parTransId="{50A85377-CD73-4098-9D2F-519A35993F25}" sibTransId="{FFBFC2EA-358E-4811-9D85-863C6214D4F3}"/>
    <dgm:cxn modelId="{E71B7C7F-3623-45F3-BCF5-2AC68112EA7A}" srcId="{9A36BD44-3F30-486C-B31B-E4F522A1DDF1}" destId="{C1957D94-CAC0-4414-819B-0E094BD1F47C}" srcOrd="0" destOrd="0" parTransId="{03592FE0-6464-4404-A17D-70A3DF4F7DDD}" sibTransId="{4628C691-378F-42FA-B36D-9B41F0840ADE}"/>
    <dgm:cxn modelId="{0E2E11CF-43C3-44A5-8B94-25AE87078EDB}" type="presOf" srcId="{C1957D94-CAC0-4414-819B-0E094BD1F47C}" destId="{6D4DF31A-3142-4DD8-AA18-6D607F5E1B6E}" srcOrd="0" destOrd="0" presId="urn:microsoft.com/office/officeart/2005/8/layout/cycle1"/>
    <dgm:cxn modelId="{80C1C2C7-6124-44E7-9580-6B6D54EB28F9}" type="presOf" srcId="{4628C691-378F-42FA-B36D-9B41F0840ADE}" destId="{7BA1C678-BEAA-40C5-80B2-55C172D92C3E}" srcOrd="0" destOrd="0" presId="urn:microsoft.com/office/officeart/2005/8/layout/cycle1"/>
    <dgm:cxn modelId="{D449FCF1-8E5C-45E2-943D-1546686198FA}" type="presOf" srcId="{FFBFC2EA-358E-4811-9D85-863C6214D4F3}" destId="{620BE441-3C21-4AA0-BC5B-C3FA9E4744E9}" srcOrd="0" destOrd="0" presId="urn:microsoft.com/office/officeart/2005/8/layout/cycle1"/>
    <dgm:cxn modelId="{8B36AA7C-B86E-413C-B363-11599A327C2E}" type="presOf" srcId="{9A36BD44-3F30-486C-B31B-E4F522A1DDF1}" destId="{9AE73304-7F66-4041-81F9-D479FAFC6D63}" srcOrd="0" destOrd="0" presId="urn:microsoft.com/office/officeart/2005/8/layout/cycle1"/>
    <dgm:cxn modelId="{36C2A461-B183-4132-9FF4-7815A3D2ECBA}" type="presOf" srcId="{EDF3DE25-A586-4914-99ED-D0A488245DA9}" destId="{6C48006E-6BE5-4D0D-BF83-FDDF6BD4167C}" srcOrd="0" destOrd="0" presId="urn:microsoft.com/office/officeart/2005/8/layout/cycle1"/>
    <dgm:cxn modelId="{28F7ED4D-8320-454C-AEFF-500664FCF4DE}" type="presParOf" srcId="{9AE73304-7F66-4041-81F9-D479FAFC6D63}" destId="{A065480A-8BFB-4FD3-9890-19CE9A2B44AD}" srcOrd="0" destOrd="0" presId="urn:microsoft.com/office/officeart/2005/8/layout/cycle1"/>
    <dgm:cxn modelId="{C6B157CE-A191-44CB-87DC-BC87CCE4FAB2}" type="presParOf" srcId="{9AE73304-7F66-4041-81F9-D479FAFC6D63}" destId="{6D4DF31A-3142-4DD8-AA18-6D607F5E1B6E}" srcOrd="1" destOrd="0" presId="urn:microsoft.com/office/officeart/2005/8/layout/cycle1"/>
    <dgm:cxn modelId="{25A35660-C462-47D1-AA6A-E7E2D21BD1E6}" type="presParOf" srcId="{9AE73304-7F66-4041-81F9-D479FAFC6D63}" destId="{7BA1C678-BEAA-40C5-80B2-55C172D92C3E}" srcOrd="2" destOrd="0" presId="urn:microsoft.com/office/officeart/2005/8/layout/cycle1"/>
    <dgm:cxn modelId="{DB7BEB1D-E036-4AD1-AF34-3613ECE8CCAA}" type="presParOf" srcId="{9AE73304-7F66-4041-81F9-D479FAFC6D63}" destId="{A77055C3-A0CC-49C2-B121-0968A4E41E14}" srcOrd="3" destOrd="0" presId="urn:microsoft.com/office/officeart/2005/8/layout/cycle1"/>
    <dgm:cxn modelId="{375913D0-08DA-4D15-BA19-B299933A43AB}" type="presParOf" srcId="{9AE73304-7F66-4041-81F9-D479FAFC6D63}" destId="{6C48006E-6BE5-4D0D-BF83-FDDF6BD4167C}" srcOrd="4" destOrd="0" presId="urn:microsoft.com/office/officeart/2005/8/layout/cycle1"/>
    <dgm:cxn modelId="{F6B453D7-A458-4C5F-9687-489FE9C26ED6}" type="presParOf" srcId="{9AE73304-7F66-4041-81F9-D479FAFC6D63}" destId="{9B32B1C5-218C-452E-A1BA-1D09CAFDD4F9}" srcOrd="5" destOrd="0" presId="urn:microsoft.com/office/officeart/2005/8/layout/cycle1"/>
    <dgm:cxn modelId="{6358A158-701F-4246-A34C-0A341197C69A}" type="presParOf" srcId="{9AE73304-7F66-4041-81F9-D479FAFC6D63}" destId="{1FDB3986-F2A5-4588-9431-7967BCF5DCE9}" srcOrd="6" destOrd="0" presId="urn:microsoft.com/office/officeart/2005/8/layout/cycle1"/>
    <dgm:cxn modelId="{BC8EFE18-C9F3-479C-8F85-2F5B0AB412FC}" type="presParOf" srcId="{9AE73304-7F66-4041-81F9-D479FAFC6D63}" destId="{8E790B6B-037D-4873-9633-72280A06B8C9}" srcOrd="7" destOrd="0" presId="urn:microsoft.com/office/officeart/2005/8/layout/cycle1"/>
    <dgm:cxn modelId="{A5EE633D-E10A-4057-BB0D-32DD97309BA3}" type="presParOf" srcId="{9AE73304-7F66-4041-81F9-D479FAFC6D63}" destId="{620BE441-3C21-4AA0-BC5B-C3FA9E4744E9}" srcOrd="8" destOrd="0" presId="urn:microsoft.com/office/officeart/2005/8/layout/cycle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A36BD44-3F30-486C-B31B-E4F522A1DDF1}" type="doc">
      <dgm:prSet loTypeId="urn:microsoft.com/office/officeart/2005/8/layout/cycle1" loCatId="cycle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EDF3DE25-A586-4914-99ED-D0A488245DA9}">
      <dgm:prSet phldrT="[Текст]"/>
      <dgm:spPr/>
      <dgm:t>
        <a:bodyPr/>
        <a:lstStyle/>
        <a:p>
          <a:r>
            <a:rPr lang="ru-RU" dirty="0" smtClean="0"/>
            <a:t>Световой день длинный</a:t>
          </a:r>
          <a:endParaRPr lang="ru-RU" dirty="0"/>
        </a:p>
      </dgm:t>
    </dgm:pt>
    <dgm:pt modelId="{3B138364-E03E-475D-8688-A64D8DCA5783}" type="parTrans" cxnId="{EB2BDFDB-ED97-4AC3-92EB-D983B1D29286}">
      <dgm:prSet/>
      <dgm:spPr/>
      <dgm:t>
        <a:bodyPr/>
        <a:lstStyle/>
        <a:p>
          <a:endParaRPr lang="ru-RU"/>
        </a:p>
      </dgm:t>
    </dgm:pt>
    <dgm:pt modelId="{2EB2BB51-EBD3-4569-8DE5-DDEBB90A152B}" type="sibTrans" cxnId="{EB2BDFDB-ED97-4AC3-92EB-D983B1D29286}">
      <dgm:prSet/>
      <dgm:spPr>
        <a:solidFill>
          <a:srgbClr val="66FF33"/>
        </a:solidFill>
      </dgm:spPr>
      <dgm:t>
        <a:bodyPr/>
        <a:lstStyle/>
        <a:p>
          <a:endParaRPr lang="ru-RU"/>
        </a:p>
      </dgm:t>
    </dgm:pt>
    <dgm:pt modelId="{97C3AC20-A5AB-4214-8ADB-DFDB63992F11}">
      <dgm:prSet phldrT="[Текст]"/>
      <dgm:spPr/>
      <dgm:t>
        <a:bodyPr/>
        <a:lstStyle/>
        <a:p>
          <a:r>
            <a:rPr lang="ru-RU" dirty="0" smtClean="0"/>
            <a:t>Тепло</a:t>
          </a:r>
          <a:endParaRPr lang="ru-RU" dirty="0"/>
        </a:p>
      </dgm:t>
    </dgm:pt>
    <dgm:pt modelId="{50A85377-CD73-4098-9D2F-519A35993F25}" type="parTrans" cxnId="{BCF17199-C614-4BA0-A438-259609FEE5A0}">
      <dgm:prSet/>
      <dgm:spPr/>
      <dgm:t>
        <a:bodyPr/>
        <a:lstStyle/>
        <a:p>
          <a:endParaRPr lang="ru-RU"/>
        </a:p>
      </dgm:t>
    </dgm:pt>
    <dgm:pt modelId="{FFBFC2EA-358E-4811-9D85-863C6214D4F3}" type="sibTrans" cxnId="{BCF17199-C614-4BA0-A438-259609FEE5A0}">
      <dgm:prSet/>
      <dgm:spPr>
        <a:solidFill>
          <a:srgbClr val="FFFF00"/>
        </a:solidFill>
      </dgm:spPr>
      <dgm:t>
        <a:bodyPr/>
        <a:lstStyle/>
        <a:p>
          <a:endParaRPr lang="ru-RU"/>
        </a:p>
      </dgm:t>
    </dgm:pt>
    <dgm:pt modelId="{C1957D94-CAC0-4414-819B-0E094BD1F47C}">
      <dgm:prSet phldrT="[Текст]"/>
      <dgm:spPr/>
      <dgm:t>
        <a:bodyPr/>
        <a:lstStyle/>
        <a:p>
          <a:r>
            <a:rPr lang="ru-RU" dirty="0" smtClean="0"/>
            <a:t>Солнце высоко </a:t>
          </a:r>
          <a:endParaRPr lang="ru-RU" dirty="0"/>
        </a:p>
      </dgm:t>
    </dgm:pt>
    <dgm:pt modelId="{03592FE0-6464-4404-A17D-70A3DF4F7DDD}" type="parTrans" cxnId="{E71B7C7F-3623-45F3-BCF5-2AC68112EA7A}">
      <dgm:prSet/>
      <dgm:spPr/>
      <dgm:t>
        <a:bodyPr/>
        <a:lstStyle/>
        <a:p>
          <a:endParaRPr lang="ru-RU"/>
        </a:p>
      </dgm:t>
    </dgm:pt>
    <dgm:pt modelId="{4628C691-378F-42FA-B36D-9B41F0840ADE}" type="sibTrans" cxnId="{E71B7C7F-3623-45F3-BCF5-2AC68112EA7A}">
      <dgm:prSet/>
      <dgm:spPr>
        <a:solidFill>
          <a:srgbClr val="00B0F0"/>
        </a:solidFill>
      </dgm:spPr>
      <dgm:t>
        <a:bodyPr/>
        <a:lstStyle/>
        <a:p>
          <a:endParaRPr lang="ru-RU"/>
        </a:p>
      </dgm:t>
    </dgm:pt>
    <dgm:pt modelId="{9AE73304-7F66-4041-81F9-D479FAFC6D63}" type="pres">
      <dgm:prSet presAssocID="{9A36BD44-3F30-486C-B31B-E4F522A1DDF1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065480A-8BFB-4FD3-9890-19CE9A2B44AD}" type="pres">
      <dgm:prSet presAssocID="{C1957D94-CAC0-4414-819B-0E094BD1F47C}" presName="dummy" presStyleCnt="0"/>
      <dgm:spPr/>
    </dgm:pt>
    <dgm:pt modelId="{6D4DF31A-3142-4DD8-AA18-6D607F5E1B6E}" type="pres">
      <dgm:prSet presAssocID="{C1957D94-CAC0-4414-819B-0E094BD1F47C}" presName="node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A1C678-BEAA-40C5-80B2-55C172D92C3E}" type="pres">
      <dgm:prSet presAssocID="{4628C691-378F-42FA-B36D-9B41F0840ADE}" presName="sibTrans" presStyleLbl="node1" presStyleIdx="0" presStyleCnt="3"/>
      <dgm:spPr/>
      <dgm:t>
        <a:bodyPr/>
        <a:lstStyle/>
        <a:p>
          <a:endParaRPr lang="ru-RU"/>
        </a:p>
      </dgm:t>
    </dgm:pt>
    <dgm:pt modelId="{A77055C3-A0CC-49C2-B121-0968A4E41E14}" type="pres">
      <dgm:prSet presAssocID="{EDF3DE25-A586-4914-99ED-D0A488245DA9}" presName="dummy" presStyleCnt="0"/>
      <dgm:spPr/>
    </dgm:pt>
    <dgm:pt modelId="{6C48006E-6BE5-4D0D-BF83-FDDF6BD4167C}" type="pres">
      <dgm:prSet presAssocID="{EDF3DE25-A586-4914-99ED-D0A488245DA9}" presName="node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32B1C5-218C-452E-A1BA-1D09CAFDD4F9}" type="pres">
      <dgm:prSet presAssocID="{2EB2BB51-EBD3-4569-8DE5-DDEBB90A152B}" presName="sibTrans" presStyleLbl="node1" presStyleIdx="1" presStyleCnt="3" custScaleX="100743" custLinFactNeighborX="449" custLinFactNeighborY="1175"/>
      <dgm:spPr/>
      <dgm:t>
        <a:bodyPr/>
        <a:lstStyle/>
        <a:p>
          <a:endParaRPr lang="ru-RU"/>
        </a:p>
      </dgm:t>
    </dgm:pt>
    <dgm:pt modelId="{1FDB3986-F2A5-4588-9431-7967BCF5DCE9}" type="pres">
      <dgm:prSet presAssocID="{97C3AC20-A5AB-4214-8ADB-DFDB63992F11}" presName="dummy" presStyleCnt="0"/>
      <dgm:spPr/>
    </dgm:pt>
    <dgm:pt modelId="{8E790B6B-037D-4873-9633-72280A06B8C9}" type="pres">
      <dgm:prSet presAssocID="{97C3AC20-A5AB-4214-8ADB-DFDB63992F11}" presName="node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0BE441-3C21-4AA0-BC5B-C3FA9E4744E9}" type="pres">
      <dgm:prSet presAssocID="{FFBFC2EA-358E-4811-9D85-863C6214D4F3}" presName="sibTrans" presStyleLbl="node1" presStyleIdx="2" presStyleCnt="3"/>
      <dgm:spPr/>
      <dgm:t>
        <a:bodyPr/>
        <a:lstStyle/>
        <a:p>
          <a:endParaRPr lang="ru-RU"/>
        </a:p>
      </dgm:t>
    </dgm:pt>
  </dgm:ptLst>
  <dgm:cxnLst>
    <dgm:cxn modelId="{FB35736B-49F3-4C25-B86B-D9B6322FF493}" type="presOf" srcId="{EDF3DE25-A586-4914-99ED-D0A488245DA9}" destId="{6C48006E-6BE5-4D0D-BF83-FDDF6BD4167C}" srcOrd="0" destOrd="0" presId="urn:microsoft.com/office/officeart/2005/8/layout/cycle1"/>
    <dgm:cxn modelId="{EB2BDFDB-ED97-4AC3-92EB-D983B1D29286}" srcId="{9A36BD44-3F30-486C-B31B-E4F522A1DDF1}" destId="{EDF3DE25-A586-4914-99ED-D0A488245DA9}" srcOrd="1" destOrd="0" parTransId="{3B138364-E03E-475D-8688-A64D8DCA5783}" sibTransId="{2EB2BB51-EBD3-4569-8DE5-DDEBB90A152B}"/>
    <dgm:cxn modelId="{3F74548A-80B0-4772-B089-9B926C5E519A}" type="presOf" srcId="{2EB2BB51-EBD3-4569-8DE5-DDEBB90A152B}" destId="{9B32B1C5-218C-452E-A1BA-1D09CAFDD4F9}" srcOrd="0" destOrd="0" presId="urn:microsoft.com/office/officeart/2005/8/layout/cycle1"/>
    <dgm:cxn modelId="{9C14AB8B-6392-4AB2-AF2D-8C422D3270AB}" type="presOf" srcId="{97C3AC20-A5AB-4214-8ADB-DFDB63992F11}" destId="{8E790B6B-037D-4873-9633-72280A06B8C9}" srcOrd="0" destOrd="0" presId="urn:microsoft.com/office/officeart/2005/8/layout/cycle1"/>
    <dgm:cxn modelId="{BCF17199-C614-4BA0-A438-259609FEE5A0}" srcId="{9A36BD44-3F30-486C-B31B-E4F522A1DDF1}" destId="{97C3AC20-A5AB-4214-8ADB-DFDB63992F11}" srcOrd="2" destOrd="0" parTransId="{50A85377-CD73-4098-9D2F-519A35993F25}" sibTransId="{FFBFC2EA-358E-4811-9D85-863C6214D4F3}"/>
    <dgm:cxn modelId="{B46E5EB3-3957-4C18-BEA6-EBE402172A81}" type="presOf" srcId="{4628C691-378F-42FA-B36D-9B41F0840ADE}" destId="{7BA1C678-BEAA-40C5-80B2-55C172D92C3E}" srcOrd="0" destOrd="0" presId="urn:microsoft.com/office/officeart/2005/8/layout/cycle1"/>
    <dgm:cxn modelId="{E71B7C7F-3623-45F3-BCF5-2AC68112EA7A}" srcId="{9A36BD44-3F30-486C-B31B-E4F522A1DDF1}" destId="{C1957D94-CAC0-4414-819B-0E094BD1F47C}" srcOrd="0" destOrd="0" parTransId="{03592FE0-6464-4404-A17D-70A3DF4F7DDD}" sibTransId="{4628C691-378F-42FA-B36D-9B41F0840ADE}"/>
    <dgm:cxn modelId="{0E1A7AB9-19F4-47DE-8B04-B2FC03494EF0}" type="presOf" srcId="{9A36BD44-3F30-486C-B31B-E4F522A1DDF1}" destId="{9AE73304-7F66-4041-81F9-D479FAFC6D63}" srcOrd="0" destOrd="0" presId="urn:microsoft.com/office/officeart/2005/8/layout/cycle1"/>
    <dgm:cxn modelId="{ED92A45A-D840-4647-9915-714797C7B82D}" type="presOf" srcId="{C1957D94-CAC0-4414-819B-0E094BD1F47C}" destId="{6D4DF31A-3142-4DD8-AA18-6D607F5E1B6E}" srcOrd="0" destOrd="0" presId="urn:microsoft.com/office/officeart/2005/8/layout/cycle1"/>
    <dgm:cxn modelId="{A3C921DB-DB71-4C9D-84A4-6110C24CC32E}" type="presOf" srcId="{FFBFC2EA-358E-4811-9D85-863C6214D4F3}" destId="{620BE441-3C21-4AA0-BC5B-C3FA9E4744E9}" srcOrd="0" destOrd="0" presId="urn:microsoft.com/office/officeart/2005/8/layout/cycle1"/>
    <dgm:cxn modelId="{843C7C21-4839-4043-A9E7-B45558EECE43}" type="presParOf" srcId="{9AE73304-7F66-4041-81F9-D479FAFC6D63}" destId="{A065480A-8BFB-4FD3-9890-19CE9A2B44AD}" srcOrd="0" destOrd="0" presId="urn:microsoft.com/office/officeart/2005/8/layout/cycle1"/>
    <dgm:cxn modelId="{B0D42BD3-7B2C-4837-B7C9-FA54C37661CA}" type="presParOf" srcId="{9AE73304-7F66-4041-81F9-D479FAFC6D63}" destId="{6D4DF31A-3142-4DD8-AA18-6D607F5E1B6E}" srcOrd="1" destOrd="0" presId="urn:microsoft.com/office/officeart/2005/8/layout/cycle1"/>
    <dgm:cxn modelId="{1F7E14DA-3791-4995-BE3A-F592F49F5B34}" type="presParOf" srcId="{9AE73304-7F66-4041-81F9-D479FAFC6D63}" destId="{7BA1C678-BEAA-40C5-80B2-55C172D92C3E}" srcOrd="2" destOrd="0" presId="urn:microsoft.com/office/officeart/2005/8/layout/cycle1"/>
    <dgm:cxn modelId="{4FD30542-9645-41B6-B11A-F1EC36E4AA2C}" type="presParOf" srcId="{9AE73304-7F66-4041-81F9-D479FAFC6D63}" destId="{A77055C3-A0CC-49C2-B121-0968A4E41E14}" srcOrd="3" destOrd="0" presId="urn:microsoft.com/office/officeart/2005/8/layout/cycle1"/>
    <dgm:cxn modelId="{37A4D8AE-8C34-4AA0-9335-4F1DCD0F662C}" type="presParOf" srcId="{9AE73304-7F66-4041-81F9-D479FAFC6D63}" destId="{6C48006E-6BE5-4D0D-BF83-FDDF6BD4167C}" srcOrd="4" destOrd="0" presId="urn:microsoft.com/office/officeart/2005/8/layout/cycle1"/>
    <dgm:cxn modelId="{AA7F7B93-129A-4462-8129-47B5A4101684}" type="presParOf" srcId="{9AE73304-7F66-4041-81F9-D479FAFC6D63}" destId="{9B32B1C5-218C-452E-A1BA-1D09CAFDD4F9}" srcOrd="5" destOrd="0" presId="urn:microsoft.com/office/officeart/2005/8/layout/cycle1"/>
    <dgm:cxn modelId="{78CD2E41-73CC-4732-B56A-CFB3B3929DC8}" type="presParOf" srcId="{9AE73304-7F66-4041-81F9-D479FAFC6D63}" destId="{1FDB3986-F2A5-4588-9431-7967BCF5DCE9}" srcOrd="6" destOrd="0" presId="urn:microsoft.com/office/officeart/2005/8/layout/cycle1"/>
    <dgm:cxn modelId="{B83A7E1D-E89C-446D-BB3D-C2675ACEFE33}" type="presParOf" srcId="{9AE73304-7F66-4041-81F9-D479FAFC6D63}" destId="{8E790B6B-037D-4873-9633-72280A06B8C9}" srcOrd="7" destOrd="0" presId="urn:microsoft.com/office/officeart/2005/8/layout/cycle1"/>
    <dgm:cxn modelId="{2FC80663-A1A8-4F8C-9F45-90648694F5A4}" type="presParOf" srcId="{9AE73304-7F66-4041-81F9-D479FAFC6D63}" destId="{620BE441-3C21-4AA0-BC5B-C3FA9E4744E9}" srcOrd="8" destOrd="0" presId="urn:microsoft.com/office/officeart/2005/8/layout/cycle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A36BD44-3F30-486C-B31B-E4F522A1DDF1}" type="doc">
      <dgm:prSet loTypeId="urn:microsoft.com/office/officeart/2005/8/layout/cycle1" loCatId="cycle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EDF3DE25-A586-4914-99ED-D0A488245DA9}">
      <dgm:prSet phldrT="[Текст]"/>
      <dgm:spPr/>
      <dgm:t>
        <a:bodyPr/>
        <a:lstStyle/>
        <a:p>
          <a:r>
            <a:rPr lang="ru-RU" dirty="0" smtClean="0"/>
            <a:t>Световой день короче</a:t>
          </a:r>
          <a:endParaRPr lang="ru-RU" dirty="0"/>
        </a:p>
      </dgm:t>
    </dgm:pt>
    <dgm:pt modelId="{3B138364-E03E-475D-8688-A64D8DCA5783}" type="parTrans" cxnId="{EB2BDFDB-ED97-4AC3-92EB-D983B1D29286}">
      <dgm:prSet/>
      <dgm:spPr/>
      <dgm:t>
        <a:bodyPr/>
        <a:lstStyle/>
        <a:p>
          <a:endParaRPr lang="ru-RU"/>
        </a:p>
      </dgm:t>
    </dgm:pt>
    <dgm:pt modelId="{2EB2BB51-EBD3-4569-8DE5-DDEBB90A152B}" type="sibTrans" cxnId="{EB2BDFDB-ED97-4AC3-92EB-D983B1D29286}">
      <dgm:prSet/>
      <dgm:spPr>
        <a:solidFill>
          <a:srgbClr val="66FF33"/>
        </a:solidFill>
      </dgm:spPr>
      <dgm:t>
        <a:bodyPr/>
        <a:lstStyle/>
        <a:p>
          <a:endParaRPr lang="ru-RU"/>
        </a:p>
      </dgm:t>
    </dgm:pt>
    <dgm:pt modelId="{97C3AC20-A5AB-4214-8ADB-DFDB63992F11}">
      <dgm:prSet phldrT="[Текст]"/>
      <dgm:spPr/>
      <dgm:t>
        <a:bodyPr/>
        <a:lstStyle/>
        <a:p>
          <a:r>
            <a:rPr lang="ru-RU" dirty="0" smtClean="0"/>
            <a:t>похолодание</a:t>
          </a:r>
          <a:endParaRPr lang="ru-RU" dirty="0"/>
        </a:p>
      </dgm:t>
    </dgm:pt>
    <dgm:pt modelId="{50A85377-CD73-4098-9D2F-519A35993F25}" type="parTrans" cxnId="{BCF17199-C614-4BA0-A438-259609FEE5A0}">
      <dgm:prSet/>
      <dgm:spPr/>
      <dgm:t>
        <a:bodyPr/>
        <a:lstStyle/>
        <a:p>
          <a:endParaRPr lang="ru-RU"/>
        </a:p>
      </dgm:t>
    </dgm:pt>
    <dgm:pt modelId="{FFBFC2EA-358E-4811-9D85-863C6214D4F3}" type="sibTrans" cxnId="{BCF17199-C614-4BA0-A438-259609FEE5A0}">
      <dgm:prSet/>
      <dgm:spPr>
        <a:solidFill>
          <a:srgbClr val="FFFF00"/>
        </a:solidFill>
      </dgm:spPr>
      <dgm:t>
        <a:bodyPr/>
        <a:lstStyle/>
        <a:p>
          <a:endParaRPr lang="ru-RU"/>
        </a:p>
      </dgm:t>
    </dgm:pt>
    <dgm:pt modelId="{C1957D94-CAC0-4414-819B-0E094BD1F47C}">
      <dgm:prSet phldrT="[Текст]"/>
      <dgm:spPr/>
      <dgm:t>
        <a:bodyPr/>
        <a:lstStyle/>
        <a:p>
          <a:r>
            <a:rPr lang="ru-RU" dirty="0" smtClean="0"/>
            <a:t>Солнце ниже </a:t>
          </a:r>
          <a:endParaRPr lang="ru-RU" dirty="0"/>
        </a:p>
      </dgm:t>
    </dgm:pt>
    <dgm:pt modelId="{03592FE0-6464-4404-A17D-70A3DF4F7DDD}" type="parTrans" cxnId="{E71B7C7F-3623-45F3-BCF5-2AC68112EA7A}">
      <dgm:prSet/>
      <dgm:spPr/>
      <dgm:t>
        <a:bodyPr/>
        <a:lstStyle/>
        <a:p>
          <a:endParaRPr lang="ru-RU"/>
        </a:p>
      </dgm:t>
    </dgm:pt>
    <dgm:pt modelId="{4628C691-378F-42FA-B36D-9B41F0840ADE}" type="sibTrans" cxnId="{E71B7C7F-3623-45F3-BCF5-2AC68112EA7A}">
      <dgm:prSet/>
      <dgm:spPr>
        <a:solidFill>
          <a:srgbClr val="00B0F0"/>
        </a:solidFill>
      </dgm:spPr>
      <dgm:t>
        <a:bodyPr/>
        <a:lstStyle/>
        <a:p>
          <a:endParaRPr lang="ru-RU"/>
        </a:p>
      </dgm:t>
    </dgm:pt>
    <dgm:pt modelId="{9AE73304-7F66-4041-81F9-D479FAFC6D63}" type="pres">
      <dgm:prSet presAssocID="{9A36BD44-3F30-486C-B31B-E4F522A1DDF1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065480A-8BFB-4FD3-9890-19CE9A2B44AD}" type="pres">
      <dgm:prSet presAssocID="{C1957D94-CAC0-4414-819B-0E094BD1F47C}" presName="dummy" presStyleCnt="0"/>
      <dgm:spPr/>
    </dgm:pt>
    <dgm:pt modelId="{6D4DF31A-3142-4DD8-AA18-6D607F5E1B6E}" type="pres">
      <dgm:prSet presAssocID="{C1957D94-CAC0-4414-819B-0E094BD1F47C}" presName="node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A1C678-BEAA-40C5-80B2-55C172D92C3E}" type="pres">
      <dgm:prSet presAssocID="{4628C691-378F-42FA-B36D-9B41F0840ADE}" presName="sibTrans" presStyleLbl="node1" presStyleIdx="0" presStyleCnt="3"/>
      <dgm:spPr/>
      <dgm:t>
        <a:bodyPr/>
        <a:lstStyle/>
        <a:p>
          <a:endParaRPr lang="ru-RU"/>
        </a:p>
      </dgm:t>
    </dgm:pt>
    <dgm:pt modelId="{A77055C3-A0CC-49C2-B121-0968A4E41E14}" type="pres">
      <dgm:prSet presAssocID="{EDF3DE25-A586-4914-99ED-D0A488245DA9}" presName="dummy" presStyleCnt="0"/>
      <dgm:spPr/>
    </dgm:pt>
    <dgm:pt modelId="{6C48006E-6BE5-4D0D-BF83-FDDF6BD4167C}" type="pres">
      <dgm:prSet presAssocID="{EDF3DE25-A586-4914-99ED-D0A488245DA9}" presName="node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32B1C5-218C-452E-A1BA-1D09CAFDD4F9}" type="pres">
      <dgm:prSet presAssocID="{2EB2BB51-EBD3-4569-8DE5-DDEBB90A152B}" presName="sibTrans" presStyleLbl="node1" presStyleIdx="1" presStyleCnt="3" custLinFactNeighborX="449" custLinFactNeighborY="1175"/>
      <dgm:spPr/>
      <dgm:t>
        <a:bodyPr/>
        <a:lstStyle/>
        <a:p>
          <a:endParaRPr lang="ru-RU"/>
        </a:p>
      </dgm:t>
    </dgm:pt>
    <dgm:pt modelId="{1FDB3986-F2A5-4588-9431-7967BCF5DCE9}" type="pres">
      <dgm:prSet presAssocID="{97C3AC20-A5AB-4214-8ADB-DFDB63992F11}" presName="dummy" presStyleCnt="0"/>
      <dgm:spPr/>
    </dgm:pt>
    <dgm:pt modelId="{8E790B6B-037D-4873-9633-72280A06B8C9}" type="pres">
      <dgm:prSet presAssocID="{97C3AC20-A5AB-4214-8ADB-DFDB63992F11}" presName="node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0BE441-3C21-4AA0-BC5B-C3FA9E4744E9}" type="pres">
      <dgm:prSet presAssocID="{FFBFC2EA-358E-4811-9D85-863C6214D4F3}" presName="sibTrans" presStyleLbl="node1" presStyleIdx="2" presStyleCnt="3"/>
      <dgm:spPr/>
      <dgm:t>
        <a:bodyPr/>
        <a:lstStyle/>
        <a:p>
          <a:endParaRPr lang="ru-RU"/>
        </a:p>
      </dgm:t>
    </dgm:pt>
  </dgm:ptLst>
  <dgm:cxnLst>
    <dgm:cxn modelId="{ECC9D620-60F5-4582-B31F-B33F59687AA9}" type="presOf" srcId="{FFBFC2EA-358E-4811-9D85-863C6214D4F3}" destId="{620BE441-3C21-4AA0-BC5B-C3FA9E4744E9}" srcOrd="0" destOrd="0" presId="urn:microsoft.com/office/officeart/2005/8/layout/cycle1"/>
    <dgm:cxn modelId="{D315EBAC-6BAB-4A59-ABB8-F41C26D9E055}" type="presOf" srcId="{4628C691-378F-42FA-B36D-9B41F0840ADE}" destId="{7BA1C678-BEAA-40C5-80B2-55C172D92C3E}" srcOrd="0" destOrd="0" presId="urn:microsoft.com/office/officeart/2005/8/layout/cycle1"/>
    <dgm:cxn modelId="{024E7658-FDE0-4354-A97B-AE24D0565F01}" type="presOf" srcId="{2EB2BB51-EBD3-4569-8DE5-DDEBB90A152B}" destId="{9B32B1C5-218C-452E-A1BA-1D09CAFDD4F9}" srcOrd="0" destOrd="0" presId="urn:microsoft.com/office/officeart/2005/8/layout/cycle1"/>
    <dgm:cxn modelId="{02696763-DE4A-42E6-A673-5E6FCAD24DC8}" type="presOf" srcId="{C1957D94-CAC0-4414-819B-0E094BD1F47C}" destId="{6D4DF31A-3142-4DD8-AA18-6D607F5E1B6E}" srcOrd="0" destOrd="0" presId="urn:microsoft.com/office/officeart/2005/8/layout/cycle1"/>
    <dgm:cxn modelId="{EB2BDFDB-ED97-4AC3-92EB-D983B1D29286}" srcId="{9A36BD44-3F30-486C-B31B-E4F522A1DDF1}" destId="{EDF3DE25-A586-4914-99ED-D0A488245DA9}" srcOrd="1" destOrd="0" parTransId="{3B138364-E03E-475D-8688-A64D8DCA5783}" sibTransId="{2EB2BB51-EBD3-4569-8DE5-DDEBB90A152B}"/>
    <dgm:cxn modelId="{BCF17199-C614-4BA0-A438-259609FEE5A0}" srcId="{9A36BD44-3F30-486C-B31B-E4F522A1DDF1}" destId="{97C3AC20-A5AB-4214-8ADB-DFDB63992F11}" srcOrd="2" destOrd="0" parTransId="{50A85377-CD73-4098-9D2F-519A35993F25}" sibTransId="{FFBFC2EA-358E-4811-9D85-863C6214D4F3}"/>
    <dgm:cxn modelId="{E71B7C7F-3623-45F3-BCF5-2AC68112EA7A}" srcId="{9A36BD44-3F30-486C-B31B-E4F522A1DDF1}" destId="{C1957D94-CAC0-4414-819B-0E094BD1F47C}" srcOrd="0" destOrd="0" parTransId="{03592FE0-6464-4404-A17D-70A3DF4F7DDD}" sibTransId="{4628C691-378F-42FA-B36D-9B41F0840ADE}"/>
    <dgm:cxn modelId="{F649C92F-1CE9-4A4C-B85E-6AB7268F6D7D}" type="presOf" srcId="{9A36BD44-3F30-486C-B31B-E4F522A1DDF1}" destId="{9AE73304-7F66-4041-81F9-D479FAFC6D63}" srcOrd="0" destOrd="0" presId="urn:microsoft.com/office/officeart/2005/8/layout/cycle1"/>
    <dgm:cxn modelId="{C0182F2F-8915-40C8-B7E3-2C776098DDA9}" type="presOf" srcId="{EDF3DE25-A586-4914-99ED-D0A488245DA9}" destId="{6C48006E-6BE5-4D0D-BF83-FDDF6BD4167C}" srcOrd="0" destOrd="0" presId="urn:microsoft.com/office/officeart/2005/8/layout/cycle1"/>
    <dgm:cxn modelId="{ECEEF3FF-CC71-4713-B68E-FC894DC21CCF}" type="presOf" srcId="{97C3AC20-A5AB-4214-8ADB-DFDB63992F11}" destId="{8E790B6B-037D-4873-9633-72280A06B8C9}" srcOrd="0" destOrd="0" presId="urn:microsoft.com/office/officeart/2005/8/layout/cycle1"/>
    <dgm:cxn modelId="{6AB0B035-DFBD-46C6-95C9-8003425D2EAC}" type="presParOf" srcId="{9AE73304-7F66-4041-81F9-D479FAFC6D63}" destId="{A065480A-8BFB-4FD3-9890-19CE9A2B44AD}" srcOrd="0" destOrd="0" presId="urn:microsoft.com/office/officeart/2005/8/layout/cycle1"/>
    <dgm:cxn modelId="{8D564437-3249-42F6-8EB0-781C0B183D59}" type="presParOf" srcId="{9AE73304-7F66-4041-81F9-D479FAFC6D63}" destId="{6D4DF31A-3142-4DD8-AA18-6D607F5E1B6E}" srcOrd="1" destOrd="0" presId="urn:microsoft.com/office/officeart/2005/8/layout/cycle1"/>
    <dgm:cxn modelId="{19CABFE8-81BF-4D1B-8827-9C15B156481D}" type="presParOf" srcId="{9AE73304-7F66-4041-81F9-D479FAFC6D63}" destId="{7BA1C678-BEAA-40C5-80B2-55C172D92C3E}" srcOrd="2" destOrd="0" presId="urn:microsoft.com/office/officeart/2005/8/layout/cycle1"/>
    <dgm:cxn modelId="{B166B718-4FA0-427C-9BAD-6B1701F75BF5}" type="presParOf" srcId="{9AE73304-7F66-4041-81F9-D479FAFC6D63}" destId="{A77055C3-A0CC-49C2-B121-0968A4E41E14}" srcOrd="3" destOrd="0" presId="urn:microsoft.com/office/officeart/2005/8/layout/cycle1"/>
    <dgm:cxn modelId="{BC1CD87B-9FA6-48F2-A982-B00AEF2EDE47}" type="presParOf" srcId="{9AE73304-7F66-4041-81F9-D479FAFC6D63}" destId="{6C48006E-6BE5-4D0D-BF83-FDDF6BD4167C}" srcOrd="4" destOrd="0" presId="urn:microsoft.com/office/officeart/2005/8/layout/cycle1"/>
    <dgm:cxn modelId="{7D18F5C8-0BE6-440B-96CC-2828FA8536C5}" type="presParOf" srcId="{9AE73304-7F66-4041-81F9-D479FAFC6D63}" destId="{9B32B1C5-218C-452E-A1BA-1D09CAFDD4F9}" srcOrd="5" destOrd="0" presId="urn:microsoft.com/office/officeart/2005/8/layout/cycle1"/>
    <dgm:cxn modelId="{C1FEDAC1-62CD-4BF2-9209-7C738CE7D11E}" type="presParOf" srcId="{9AE73304-7F66-4041-81F9-D479FAFC6D63}" destId="{1FDB3986-F2A5-4588-9431-7967BCF5DCE9}" srcOrd="6" destOrd="0" presId="urn:microsoft.com/office/officeart/2005/8/layout/cycle1"/>
    <dgm:cxn modelId="{B83D69F5-0D59-442D-A879-CD768434C047}" type="presParOf" srcId="{9AE73304-7F66-4041-81F9-D479FAFC6D63}" destId="{8E790B6B-037D-4873-9633-72280A06B8C9}" srcOrd="7" destOrd="0" presId="urn:microsoft.com/office/officeart/2005/8/layout/cycle1"/>
    <dgm:cxn modelId="{F8683507-EC21-440A-A68E-BB02884D49ED}" type="presParOf" srcId="{9AE73304-7F66-4041-81F9-D479FAFC6D63}" destId="{620BE441-3C21-4AA0-BC5B-C3FA9E4744E9}" srcOrd="8" destOrd="0" presId="urn:microsoft.com/office/officeart/2005/8/layout/cycle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D4DF31A-3142-4DD8-AA18-6D607F5E1B6E}">
      <dsp:nvSpPr>
        <dsp:cNvPr id="0" name=""/>
        <dsp:cNvSpPr/>
      </dsp:nvSpPr>
      <dsp:spPr>
        <a:xfrm>
          <a:off x="4985415" y="368908"/>
          <a:ext cx="1887512" cy="18875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Солнце низко </a:t>
          </a:r>
          <a:endParaRPr lang="ru-RU" sz="3200" kern="1200" dirty="0"/>
        </a:p>
      </dsp:txBody>
      <dsp:txXfrm>
        <a:off x="4985415" y="368908"/>
        <a:ext cx="1887512" cy="1887512"/>
      </dsp:txXfrm>
    </dsp:sp>
    <dsp:sp modelId="{7BA1C678-BEAA-40C5-80B2-55C172D92C3E}">
      <dsp:nvSpPr>
        <dsp:cNvPr id="0" name=""/>
        <dsp:cNvSpPr/>
      </dsp:nvSpPr>
      <dsp:spPr>
        <a:xfrm>
          <a:off x="2113571" y="-1617"/>
          <a:ext cx="4459657" cy="4459657"/>
        </a:xfrm>
        <a:prstGeom prst="circularArrow">
          <a:avLst>
            <a:gd name="adj1" fmla="val 8253"/>
            <a:gd name="adj2" fmla="val 576522"/>
            <a:gd name="adj3" fmla="val 2962000"/>
            <a:gd name="adj4" fmla="val 52965"/>
            <a:gd name="adj5" fmla="val 9629"/>
          </a:avLst>
        </a:prstGeom>
        <a:solidFill>
          <a:srgbClr val="00B0F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C48006E-6BE5-4D0D-BF83-FDDF6BD4167C}">
      <dsp:nvSpPr>
        <dsp:cNvPr id="0" name=""/>
        <dsp:cNvSpPr/>
      </dsp:nvSpPr>
      <dsp:spPr>
        <a:xfrm>
          <a:off x="3399643" y="3115545"/>
          <a:ext cx="1887512" cy="18875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Световой день короткий</a:t>
          </a:r>
          <a:endParaRPr lang="ru-RU" sz="3200" kern="1200" dirty="0"/>
        </a:p>
      </dsp:txBody>
      <dsp:txXfrm>
        <a:off x="3399643" y="3115545"/>
        <a:ext cx="1887512" cy="1887512"/>
      </dsp:txXfrm>
    </dsp:sp>
    <dsp:sp modelId="{9B32B1C5-218C-452E-A1BA-1D09CAFDD4F9}">
      <dsp:nvSpPr>
        <dsp:cNvPr id="0" name=""/>
        <dsp:cNvSpPr/>
      </dsp:nvSpPr>
      <dsp:spPr>
        <a:xfrm>
          <a:off x="2024422" y="123653"/>
          <a:ext cx="4459657" cy="4459657"/>
        </a:xfrm>
        <a:prstGeom prst="circularArrow">
          <a:avLst>
            <a:gd name="adj1" fmla="val 8253"/>
            <a:gd name="adj2" fmla="val 576522"/>
            <a:gd name="adj3" fmla="val 10170512"/>
            <a:gd name="adj4" fmla="val 7261477"/>
            <a:gd name="adj5" fmla="val 9629"/>
          </a:avLst>
        </a:prstGeom>
        <a:solidFill>
          <a:srgbClr val="66FF3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E790B6B-037D-4873-9633-72280A06B8C9}">
      <dsp:nvSpPr>
        <dsp:cNvPr id="0" name=""/>
        <dsp:cNvSpPr/>
      </dsp:nvSpPr>
      <dsp:spPr>
        <a:xfrm>
          <a:off x="1813871" y="368908"/>
          <a:ext cx="1887512" cy="18875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Холодно </a:t>
          </a:r>
          <a:endParaRPr lang="ru-RU" sz="3200" kern="1200" dirty="0"/>
        </a:p>
      </dsp:txBody>
      <dsp:txXfrm>
        <a:off x="1813871" y="368908"/>
        <a:ext cx="1887512" cy="1887512"/>
      </dsp:txXfrm>
    </dsp:sp>
    <dsp:sp modelId="{620BE441-3C21-4AA0-BC5B-C3FA9E4744E9}">
      <dsp:nvSpPr>
        <dsp:cNvPr id="0" name=""/>
        <dsp:cNvSpPr/>
      </dsp:nvSpPr>
      <dsp:spPr>
        <a:xfrm>
          <a:off x="2113571" y="-1617"/>
          <a:ext cx="4459657" cy="4459657"/>
        </a:xfrm>
        <a:prstGeom prst="circularArrow">
          <a:avLst>
            <a:gd name="adj1" fmla="val 8253"/>
            <a:gd name="adj2" fmla="val 576522"/>
            <a:gd name="adj3" fmla="val 16854988"/>
            <a:gd name="adj4" fmla="val 14968489"/>
            <a:gd name="adj5" fmla="val 9629"/>
          </a:avLst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D4DF31A-3142-4DD8-AA18-6D607F5E1B6E}">
      <dsp:nvSpPr>
        <dsp:cNvPr id="0" name=""/>
        <dsp:cNvSpPr/>
      </dsp:nvSpPr>
      <dsp:spPr>
        <a:xfrm>
          <a:off x="5351612" y="352805"/>
          <a:ext cx="1799854" cy="179985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Солнце выше </a:t>
          </a:r>
          <a:endParaRPr lang="ru-RU" sz="2400" kern="1200" dirty="0"/>
        </a:p>
      </dsp:txBody>
      <dsp:txXfrm>
        <a:off x="5351612" y="352805"/>
        <a:ext cx="1799854" cy="1799854"/>
      </dsp:txXfrm>
    </dsp:sp>
    <dsp:sp modelId="{7BA1C678-BEAA-40C5-80B2-55C172D92C3E}">
      <dsp:nvSpPr>
        <dsp:cNvPr id="0" name=""/>
        <dsp:cNvSpPr/>
      </dsp:nvSpPr>
      <dsp:spPr>
        <a:xfrm>
          <a:off x="2609922" y="-1375"/>
          <a:ext cx="4255993" cy="4255993"/>
        </a:xfrm>
        <a:prstGeom prst="circularArrow">
          <a:avLst>
            <a:gd name="adj1" fmla="val 8247"/>
            <a:gd name="adj2" fmla="val 575952"/>
            <a:gd name="adj3" fmla="val 2964610"/>
            <a:gd name="adj4" fmla="val 51217"/>
            <a:gd name="adj5" fmla="val 9621"/>
          </a:avLst>
        </a:prstGeom>
        <a:solidFill>
          <a:srgbClr val="00B0F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C48006E-6BE5-4D0D-BF83-FDDF6BD4167C}">
      <dsp:nvSpPr>
        <dsp:cNvPr id="0" name=""/>
        <dsp:cNvSpPr/>
      </dsp:nvSpPr>
      <dsp:spPr>
        <a:xfrm>
          <a:off x="3837992" y="2974471"/>
          <a:ext cx="1799854" cy="179985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Световой день увеличился</a:t>
          </a:r>
          <a:endParaRPr lang="ru-RU" sz="2400" kern="1200" dirty="0"/>
        </a:p>
      </dsp:txBody>
      <dsp:txXfrm>
        <a:off x="3837992" y="2974471"/>
        <a:ext cx="1799854" cy="1799854"/>
      </dsp:txXfrm>
    </dsp:sp>
    <dsp:sp modelId="{9B32B1C5-218C-452E-A1BA-1D09CAFDD4F9}">
      <dsp:nvSpPr>
        <dsp:cNvPr id="0" name=""/>
        <dsp:cNvSpPr/>
      </dsp:nvSpPr>
      <dsp:spPr>
        <a:xfrm>
          <a:off x="2629031" y="48632"/>
          <a:ext cx="4255993" cy="4255993"/>
        </a:xfrm>
        <a:prstGeom prst="circularArrow">
          <a:avLst>
            <a:gd name="adj1" fmla="val 8247"/>
            <a:gd name="adj2" fmla="val 575952"/>
            <a:gd name="adj3" fmla="val 10172831"/>
            <a:gd name="adj4" fmla="val 7259438"/>
            <a:gd name="adj5" fmla="val 9621"/>
          </a:avLst>
        </a:prstGeom>
        <a:solidFill>
          <a:srgbClr val="66FF3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E790B6B-037D-4873-9633-72280A06B8C9}">
      <dsp:nvSpPr>
        <dsp:cNvPr id="0" name=""/>
        <dsp:cNvSpPr/>
      </dsp:nvSpPr>
      <dsp:spPr>
        <a:xfrm>
          <a:off x="2324372" y="352805"/>
          <a:ext cx="1799854" cy="179985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Потепление</a:t>
          </a:r>
          <a:endParaRPr lang="ru-RU" sz="2400" kern="1200" dirty="0"/>
        </a:p>
      </dsp:txBody>
      <dsp:txXfrm>
        <a:off x="2324372" y="352805"/>
        <a:ext cx="1799854" cy="1799854"/>
      </dsp:txXfrm>
    </dsp:sp>
    <dsp:sp modelId="{620BE441-3C21-4AA0-BC5B-C3FA9E4744E9}">
      <dsp:nvSpPr>
        <dsp:cNvPr id="0" name=""/>
        <dsp:cNvSpPr/>
      </dsp:nvSpPr>
      <dsp:spPr>
        <a:xfrm>
          <a:off x="2609922" y="-1375"/>
          <a:ext cx="4255993" cy="4255993"/>
        </a:xfrm>
        <a:prstGeom prst="circularArrow">
          <a:avLst>
            <a:gd name="adj1" fmla="val 8247"/>
            <a:gd name="adj2" fmla="val 575952"/>
            <a:gd name="adj3" fmla="val 16857426"/>
            <a:gd name="adj4" fmla="val 14966622"/>
            <a:gd name="adj5" fmla="val 9621"/>
          </a:avLst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D4DF31A-3142-4DD8-AA18-6D607F5E1B6E}">
      <dsp:nvSpPr>
        <dsp:cNvPr id="0" name=""/>
        <dsp:cNvSpPr/>
      </dsp:nvSpPr>
      <dsp:spPr>
        <a:xfrm>
          <a:off x="4985415" y="368908"/>
          <a:ext cx="1887512" cy="18875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Солнце высоко </a:t>
          </a:r>
          <a:endParaRPr lang="ru-RU" sz="3200" kern="1200" dirty="0"/>
        </a:p>
      </dsp:txBody>
      <dsp:txXfrm>
        <a:off x="4985415" y="368908"/>
        <a:ext cx="1887512" cy="1887512"/>
      </dsp:txXfrm>
    </dsp:sp>
    <dsp:sp modelId="{7BA1C678-BEAA-40C5-80B2-55C172D92C3E}">
      <dsp:nvSpPr>
        <dsp:cNvPr id="0" name=""/>
        <dsp:cNvSpPr/>
      </dsp:nvSpPr>
      <dsp:spPr>
        <a:xfrm>
          <a:off x="2113571" y="-1617"/>
          <a:ext cx="4459657" cy="4459657"/>
        </a:xfrm>
        <a:prstGeom prst="circularArrow">
          <a:avLst>
            <a:gd name="adj1" fmla="val 8253"/>
            <a:gd name="adj2" fmla="val 576522"/>
            <a:gd name="adj3" fmla="val 2962000"/>
            <a:gd name="adj4" fmla="val 52965"/>
            <a:gd name="adj5" fmla="val 9629"/>
          </a:avLst>
        </a:prstGeom>
        <a:solidFill>
          <a:srgbClr val="00B0F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C48006E-6BE5-4D0D-BF83-FDDF6BD4167C}">
      <dsp:nvSpPr>
        <dsp:cNvPr id="0" name=""/>
        <dsp:cNvSpPr/>
      </dsp:nvSpPr>
      <dsp:spPr>
        <a:xfrm>
          <a:off x="3399643" y="3115545"/>
          <a:ext cx="1887512" cy="18875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Световой день длинный</a:t>
          </a:r>
          <a:endParaRPr lang="ru-RU" sz="3200" kern="1200" dirty="0"/>
        </a:p>
      </dsp:txBody>
      <dsp:txXfrm>
        <a:off x="3399643" y="3115545"/>
        <a:ext cx="1887512" cy="1887512"/>
      </dsp:txXfrm>
    </dsp:sp>
    <dsp:sp modelId="{9B32B1C5-218C-452E-A1BA-1D09CAFDD4F9}">
      <dsp:nvSpPr>
        <dsp:cNvPr id="0" name=""/>
        <dsp:cNvSpPr/>
      </dsp:nvSpPr>
      <dsp:spPr>
        <a:xfrm>
          <a:off x="2117027" y="50783"/>
          <a:ext cx="4492792" cy="4459657"/>
        </a:xfrm>
        <a:prstGeom prst="circularArrow">
          <a:avLst>
            <a:gd name="adj1" fmla="val 8253"/>
            <a:gd name="adj2" fmla="val 576522"/>
            <a:gd name="adj3" fmla="val 10170512"/>
            <a:gd name="adj4" fmla="val 7261477"/>
            <a:gd name="adj5" fmla="val 9629"/>
          </a:avLst>
        </a:prstGeom>
        <a:solidFill>
          <a:srgbClr val="66FF3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E790B6B-037D-4873-9633-72280A06B8C9}">
      <dsp:nvSpPr>
        <dsp:cNvPr id="0" name=""/>
        <dsp:cNvSpPr/>
      </dsp:nvSpPr>
      <dsp:spPr>
        <a:xfrm>
          <a:off x="1813871" y="368908"/>
          <a:ext cx="1887512" cy="18875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Тепло</a:t>
          </a:r>
          <a:endParaRPr lang="ru-RU" sz="3200" kern="1200" dirty="0"/>
        </a:p>
      </dsp:txBody>
      <dsp:txXfrm>
        <a:off x="1813871" y="368908"/>
        <a:ext cx="1887512" cy="1887512"/>
      </dsp:txXfrm>
    </dsp:sp>
    <dsp:sp modelId="{620BE441-3C21-4AA0-BC5B-C3FA9E4744E9}">
      <dsp:nvSpPr>
        <dsp:cNvPr id="0" name=""/>
        <dsp:cNvSpPr/>
      </dsp:nvSpPr>
      <dsp:spPr>
        <a:xfrm>
          <a:off x="2113571" y="-1617"/>
          <a:ext cx="4459657" cy="4459657"/>
        </a:xfrm>
        <a:prstGeom prst="circularArrow">
          <a:avLst>
            <a:gd name="adj1" fmla="val 8253"/>
            <a:gd name="adj2" fmla="val 576522"/>
            <a:gd name="adj3" fmla="val 16854988"/>
            <a:gd name="adj4" fmla="val 14968489"/>
            <a:gd name="adj5" fmla="val 9629"/>
          </a:avLst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D4DF31A-3142-4DD8-AA18-6D607F5E1B6E}">
      <dsp:nvSpPr>
        <dsp:cNvPr id="0" name=""/>
        <dsp:cNvSpPr/>
      </dsp:nvSpPr>
      <dsp:spPr>
        <a:xfrm>
          <a:off x="4985415" y="368908"/>
          <a:ext cx="1887512" cy="18875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Солнце ниже </a:t>
          </a:r>
          <a:endParaRPr lang="ru-RU" sz="2300" kern="1200" dirty="0"/>
        </a:p>
      </dsp:txBody>
      <dsp:txXfrm>
        <a:off x="4985415" y="368908"/>
        <a:ext cx="1887512" cy="1887512"/>
      </dsp:txXfrm>
    </dsp:sp>
    <dsp:sp modelId="{7BA1C678-BEAA-40C5-80B2-55C172D92C3E}">
      <dsp:nvSpPr>
        <dsp:cNvPr id="0" name=""/>
        <dsp:cNvSpPr/>
      </dsp:nvSpPr>
      <dsp:spPr>
        <a:xfrm>
          <a:off x="2113571" y="-1617"/>
          <a:ext cx="4459657" cy="4459657"/>
        </a:xfrm>
        <a:prstGeom prst="circularArrow">
          <a:avLst>
            <a:gd name="adj1" fmla="val 8253"/>
            <a:gd name="adj2" fmla="val 576522"/>
            <a:gd name="adj3" fmla="val 2962000"/>
            <a:gd name="adj4" fmla="val 52965"/>
            <a:gd name="adj5" fmla="val 9629"/>
          </a:avLst>
        </a:prstGeom>
        <a:solidFill>
          <a:srgbClr val="00B0F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C48006E-6BE5-4D0D-BF83-FDDF6BD4167C}">
      <dsp:nvSpPr>
        <dsp:cNvPr id="0" name=""/>
        <dsp:cNvSpPr/>
      </dsp:nvSpPr>
      <dsp:spPr>
        <a:xfrm>
          <a:off x="3399643" y="3115545"/>
          <a:ext cx="1887512" cy="18875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Световой день короче</a:t>
          </a:r>
          <a:endParaRPr lang="ru-RU" sz="2300" kern="1200" dirty="0"/>
        </a:p>
      </dsp:txBody>
      <dsp:txXfrm>
        <a:off x="3399643" y="3115545"/>
        <a:ext cx="1887512" cy="1887512"/>
      </dsp:txXfrm>
    </dsp:sp>
    <dsp:sp modelId="{9B32B1C5-218C-452E-A1BA-1D09CAFDD4F9}">
      <dsp:nvSpPr>
        <dsp:cNvPr id="0" name=""/>
        <dsp:cNvSpPr/>
      </dsp:nvSpPr>
      <dsp:spPr>
        <a:xfrm>
          <a:off x="2133595" y="50783"/>
          <a:ext cx="4459657" cy="4459657"/>
        </a:xfrm>
        <a:prstGeom prst="circularArrow">
          <a:avLst>
            <a:gd name="adj1" fmla="val 8253"/>
            <a:gd name="adj2" fmla="val 576522"/>
            <a:gd name="adj3" fmla="val 10170512"/>
            <a:gd name="adj4" fmla="val 7261477"/>
            <a:gd name="adj5" fmla="val 9629"/>
          </a:avLst>
        </a:prstGeom>
        <a:solidFill>
          <a:srgbClr val="66FF3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E790B6B-037D-4873-9633-72280A06B8C9}">
      <dsp:nvSpPr>
        <dsp:cNvPr id="0" name=""/>
        <dsp:cNvSpPr/>
      </dsp:nvSpPr>
      <dsp:spPr>
        <a:xfrm>
          <a:off x="1813871" y="368908"/>
          <a:ext cx="1887512" cy="18875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похолодание</a:t>
          </a:r>
          <a:endParaRPr lang="ru-RU" sz="2300" kern="1200" dirty="0"/>
        </a:p>
      </dsp:txBody>
      <dsp:txXfrm>
        <a:off x="1813871" y="368908"/>
        <a:ext cx="1887512" cy="1887512"/>
      </dsp:txXfrm>
    </dsp:sp>
    <dsp:sp modelId="{620BE441-3C21-4AA0-BC5B-C3FA9E4744E9}">
      <dsp:nvSpPr>
        <dsp:cNvPr id="0" name=""/>
        <dsp:cNvSpPr/>
      </dsp:nvSpPr>
      <dsp:spPr>
        <a:xfrm>
          <a:off x="2113571" y="-1617"/>
          <a:ext cx="4459657" cy="4459657"/>
        </a:xfrm>
        <a:prstGeom prst="circularArrow">
          <a:avLst>
            <a:gd name="adj1" fmla="val 8253"/>
            <a:gd name="adj2" fmla="val 576522"/>
            <a:gd name="adj3" fmla="val 16854988"/>
            <a:gd name="adj4" fmla="val 14968489"/>
            <a:gd name="adj5" fmla="val 9629"/>
          </a:avLst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1">
  <dgm:title val=""/>
  <dgm:desc val=""/>
  <dgm:catLst>
    <dgm:cat type="cycle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alg type="cycle">
          <dgm:param type="stAng" val="0"/>
          <dgm:param type="spanAng" val="360"/>
        </dgm:alg>
      </dgm:if>
      <dgm:else name="Name2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hoose name="Name3">
      <dgm:if name="Name4" func="var" arg="dir" op="equ" val="norm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if>
      <dgm:else name="Name5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 fact="-1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else>
    </dgm:choose>
    <dgm:ruleLst>
      <dgm:rule type="diam" val="INF" fact="NaN" max="NaN"/>
    </dgm:ruleLst>
    <dgm:forEach name="nodesForEach" axis="ch" ptType="node">
      <dgm:choose name="Name6">
        <dgm:if name="Name7" axis="par ch" ptType="doc node" func="cnt" op="gt" val="1">
          <dgm:layoutNode name="dummy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</dgm:if>
        <dgm:else name="Name8"/>
      </dgm:choose>
      <dgm:layoutNode name="node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Name11" axis="followSib" ptType="sibTrans" hideLastTrans="0" cnt="1">
            <dgm:layoutNode name="sibTrans" styleLbl="node1">
              <dgm:alg type="conn"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begPad"/>
                <dgm:constr type="endPad"/>
              </dgm:constrLst>
              <dgm:ruleLst/>
            </dgm:layoutNode>
          </dgm:forEach>
        </dgm:if>
        <dgm:else name="Name12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1">
  <dgm:title val=""/>
  <dgm:desc val=""/>
  <dgm:catLst>
    <dgm:cat type="cycle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alg type="cycle">
          <dgm:param type="stAng" val="0"/>
          <dgm:param type="spanAng" val="360"/>
        </dgm:alg>
      </dgm:if>
      <dgm:else name="Name2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hoose name="Name3">
      <dgm:if name="Name4" func="var" arg="dir" op="equ" val="norm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if>
      <dgm:else name="Name5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 fact="-1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else>
    </dgm:choose>
    <dgm:ruleLst>
      <dgm:rule type="diam" val="INF" fact="NaN" max="NaN"/>
    </dgm:ruleLst>
    <dgm:forEach name="nodesForEach" axis="ch" ptType="node">
      <dgm:choose name="Name6">
        <dgm:if name="Name7" axis="par ch" ptType="doc node" func="cnt" op="gt" val="1">
          <dgm:layoutNode name="dummy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</dgm:if>
        <dgm:else name="Name8"/>
      </dgm:choose>
      <dgm:layoutNode name="node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Name11" axis="followSib" ptType="sibTrans" hideLastTrans="0" cnt="1">
            <dgm:layoutNode name="sibTrans" styleLbl="node1">
              <dgm:alg type="conn"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begPad"/>
                <dgm:constr type="endPad"/>
              </dgm:constrLst>
              <dgm:ruleLst/>
            </dgm:layoutNode>
          </dgm:forEach>
        </dgm:if>
        <dgm:else name="Name12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1">
  <dgm:title val=""/>
  <dgm:desc val=""/>
  <dgm:catLst>
    <dgm:cat type="cycle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alg type="cycle">
          <dgm:param type="stAng" val="0"/>
          <dgm:param type="spanAng" val="360"/>
        </dgm:alg>
      </dgm:if>
      <dgm:else name="Name2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hoose name="Name3">
      <dgm:if name="Name4" func="var" arg="dir" op="equ" val="norm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if>
      <dgm:else name="Name5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 fact="-1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else>
    </dgm:choose>
    <dgm:ruleLst>
      <dgm:rule type="diam" val="INF" fact="NaN" max="NaN"/>
    </dgm:ruleLst>
    <dgm:forEach name="nodesForEach" axis="ch" ptType="node">
      <dgm:choose name="Name6">
        <dgm:if name="Name7" axis="par ch" ptType="doc node" func="cnt" op="gt" val="1">
          <dgm:layoutNode name="dummy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</dgm:if>
        <dgm:else name="Name8"/>
      </dgm:choose>
      <dgm:layoutNode name="node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Name11" axis="followSib" ptType="sibTrans" hideLastTrans="0" cnt="1">
            <dgm:layoutNode name="sibTrans" styleLbl="node1">
              <dgm:alg type="conn"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begPad"/>
                <dgm:constr type="endPad"/>
              </dgm:constrLst>
              <dgm:ruleLst/>
            </dgm:layoutNode>
          </dgm:forEach>
        </dgm:if>
        <dgm:else name="Name12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ycle1">
  <dgm:title val=""/>
  <dgm:desc val=""/>
  <dgm:catLst>
    <dgm:cat type="cycle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alg type="cycle">
          <dgm:param type="stAng" val="0"/>
          <dgm:param type="spanAng" val="360"/>
        </dgm:alg>
      </dgm:if>
      <dgm:else name="Name2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hoose name="Name3">
      <dgm:if name="Name4" func="var" arg="dir" op="equ" val="norm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if>
      <dgm:else name="Name5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 fact="-1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else>
    </dgm:choose>
    <dgm:ruleLst>
      <dgm:rule type="diam" val="INF" fact="NaN" max="NaN"/>
    </dgm:ruleLst>
    <dgm:forEach name="nodesForEach" axis="ch" ptType="node">
      <dgm:choose name="Name6">
        <dgm:if name="Name7" axis="par ch" ptType="doc node" func="cnt" op="gt" val="1">
          <dgm:layoutNode name="dummy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</dgm:if>
        <dgm:else name="Name8"/>
      </dgm:choose>
      <dgm:layoutNode name="node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Name11" axis="followSib" ptType="sibTrans" hideLastTrans="0" cnt="1">
            <dgm:layoutNode name="sibTrans" styleLbl="node1">
              <dgm:alg type="conn"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begPad"/>
                <dgm:constr type="endPad"/>
              </dgm:constrLst>
              <dgm:ruleLst/>
            </dgm:layoutNode>
          </dgm:forEach>
        </dgm:if>
        <dgm:else name="Name12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5.png"/><Relationship Id="rId7" Type="http://schemas.openxmlformats.org/officeDocument/2006/relationships/image" Target="../media/image7.gi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gif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9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F1540-B9EC-4B31-95D8-14367CD3F4D5}" type="datetimeFigureOut">
              <a:rPr lang="ru-RU" smtClean="0"/>
              <a:pPr/>
              <a:t>16.01.2023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6A012-859C-4FC6-9F39-38C068B757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613136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F1540-B9EC-4B31-95D8-14367CD3F4D5}" type="datetimeFigureOut">
              <a:rPr lang="ru-RU" smtClean="0"/>
              <a:pPr/>
              <a:t>16.01.2023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6A012-859C-4FC6-9F39-38C068B757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717186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F1540-B9EC-4B31-95D8-14367CD3F4D5}" type="datetimeFigureOut">
              <a:rPr lang="ru-RU" smtClean="0"/>
              <a:pPr/>
              <a:t>16.01.2023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6A012-859C-4FC6-9F39-38C068B757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290906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/>
          <p:cNvSpPr>
            <a:spLocks/>
          </p:cNvSpPr>
          <p:nvPr userDrawn="1"/>
        </p:nvSpPr>
        <p:spPr bwMode="ltGray">
          <a:xfrm>
            <a:off x="0" y="0"/>
            <a:ext cx="12192000" cy="6858000"/>
          </a:xfrm>
          <a:custGeom>
            <a:avLst/>
            <a:gdLst/>
            <a:ahLst/>
            <a:cxnLst>
              <a:cxn ang="0">
                <a:pos x="1488" y="0"/>
              </a:cxn>
              <a:cxn ang="0">
                <a:pos x="564" y="617"/>
              </a:cxn>
              <a:cxn ang="0">
                <a:pos x="0" y="1734"/>
              </a:cxn>
              <a:cxn ang="0">
                <a:pos x="0" y="4320"/>
              </a:cxn>
              <a:cxn ang="0">
                <a:pos x="5760" y="4320"/>
              </a:cxn>
              <a:cxn ang="0">
                <a:pos x="5760" y="0"/>
              </a:cxn>
              <a:cxn ang="0">
                <a:pos x="1488" y="0"/>
              </a:cxn>
            </a:cxnLst>
            <a:rect l="0" t="0" r="r" b="b"/>
            <a:pathLst>
              <a:path w="5760" h="4320">
                <a:moveTo>
                  <a:pt x="1488" y="0"/>
                </a:moveTo>
                <a:cubicBezTo>
                  <a:pt x="1093" y="94"/>
                  <a:pt x="670" y="476"/>
                  <a:pt x="564" y="617"/>
                </a:cubicBezTo>
                <a:cubicBezTo>
                  <a:pt x="458" y="758"/>
                  <a:pt x="94" y="1117"/>
                  <a:pt x="0" y="1734"/>
                </a:cubicBezTo>
                <a:lnTo>
                  <a:pt x="0" y="4320"/>
                </a:lnTo>
                <a:lnTo>
                  <a:pt x="5760" y="4320"/>
                </a:lnTo>
                <a:lnTo>
                  <a:pt x="5760" y="0"/>
                </a:lnTo>
                <a:lnTo>
                  <a:pt x="1488" y="0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alpha val="39000"/>
                </a:schemeClr>
              </a:gs>
              <a:gs pos="100000">
                <a:schemeClr val="accent1">
                  <a:gamma/>
                  <a:tint val="0"/>
                  <a:invGamma/>
                </a:scheme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800">
              <a:solidFill>
                <a:srgbClr val="000000"/>
              </a:solidFill>
            </a:endParaRPr>
          </a:p>
        </p:txBody>
      </p:sp>
      <p:grpSp>
        <p:nvGrpSpPr>
          <p:cNvPr id="5" name="Group 46"/>
          <p:cNvGrpSpPr>
            <a:grpSpLocks/>
          </p:cNvGrpSpPr>
          <p:nvPr userDrawn="1"/>
        </p:nvGrpSpPr>
        <p:grpSpPr bwMode="auto">
          <a:xfrm rot="10800000">
            <a:off x="0" y="3657600"/>
            <a:ext cx="12192000" cy="3200400"/>
            <a:chOff x="0" y="0"/>
            <a:chExt cx="5760" cy="2016"/>
          </a:xfrm>
        </p:grpSpPr>
        <p:pic>
          <p:nvPicPr>
            <p:cNvPr id="6" name="Picture 47" descr="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760" cy="2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48" descr="0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60" y="0"/>
              <a:ext cx="858" cy="7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8" name="Picture 10" descr="123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gray">
          <a:xfrm>
            <a:off x="203200" y="228600"/>
            <a:ext cx="2235200" cy="1163638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9" name="Picture 34" descr="water_2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7200" y="914400"/>
            <a:ext cx="50800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40" descr="fire14"/>
          <p:cNvPicPr>
            <a:picLocks noChangeAspect="1" noChangeArrowheads="1" noCrop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7200" y="762000"/>
            <a:ext cx="7112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51" descr="B_Fly26"/>
          <p:cNvPicPr>
            <a:picLocks noChangeAspect="1" noChangeArrowheads="1" noCrop="1"/>
          </p:cNvPicPr>
          <p:nvPr userDrawn="1"/>
        </p:nvPicPr>
        <p:blipFill>
          <a:blip r:embed="rId7" cstate="print">
            <a:lum bright="-12000" contrast="-100000"/>
            <a:grayscl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800" y="449266"/>
            <a:ext cx="1320800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52" descr="B_Fly26"/>
          <p:cNvPicPr>
            <a:picLocks noChangeAspect="1" noChangeArrowheads="1" noCrop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800" y="381057"/>
            <a:ext cx="1320800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53" descr="bupestrid beetle 5"/>
          <p:cNvPicPr>
            <a:picLocks noChangeAspect="1" noChangeArrowheads="1"/>
          </p:cNvPicPr>
          <p:nvPr userDrawn="1"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956800" y="6259513"/>
            <a:ext cx="1117600" cy="322262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14" name="Picture 55" descr="WB01292_"/>
          <p:cNvPicPr>
            <a:picLocks noChangeAspect="1" noChangeArrowheads="1"/>
          </p:cNvPicPr>
          <p:nvPr userDrawn="1"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04800" y="5105400"/>
            <a:ext cx="533400" cy="400050"/>
          </a:xfrm>
          <a:prstGeom prst="rect">
            <a:avLst/>
          </a:prstGeom>
          <a:noFill/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5161" name="Rectangle 41"/>
          <p:cNvSpPr>
            <a:spLocks noGrp="1" noChangeArrowheads="1"/>
          </p:cNvSpPr>
          <p:nvPr>
            <p:ph type="ctrTitle" sz="quarter"/>
          </p:nvPr>
        </p:nvSpPr>
        <p:spPr>
          <a:xfrm>
            <a:off x="914400" y="2130482"/>
            <a:ext cx="103632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5162" name="Rectangle 4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5" name="Rectangle 43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6" name="Rectangle 4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7" name="Rectangle 4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23D23E-555C-43D9-9D00-9353233FE762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375356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B9D8CCC-A241-4FAB-9E9D-B16D0C487A06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304499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57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E07CB17-04CD-49D7-AF24-2AC2A4062C60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606487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B38CBCE-E33E-44EC-92A9-CFE22DE24CCD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937084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405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405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45C7AA6-22A3-40A2-BD28-3482158DDDB0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5302792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7F0E5C6-AFA0-45E7-8841-D55438FED7EE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202036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13C5119-7456-4507-BEDC-7A0F15BE6B55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596148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107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67CB4FA-DA72-4FD3-AF99-6102DEE68F71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542201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F1540-B9EC-4B31-95D8-14367CD3F4D5}" type="datetimeFigureOut">
              <a:rPr lang="ru-RU" smtClean="0"/>
              <a:pPr/>
              <a:t>16.01.2023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6A012-859C-4FC6-9F39-38C068B757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6793690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6269A6D-038D-4983-8F33-F85BB7DE58E9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4603994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86E4871-B298-4F3D-A50F-F1BF737890B4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3025327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95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95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F63E2D3-C63F-4D58-A6E5-2472977DBDC5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6977589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888ECE1-F50B-4728-BCC7-6D965A6132FB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0566394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6197600" y="3938645"/>
            <a:ext cx="53848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A0F797F-E4F5-44D4-B9C1-3F5143D4F1AB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4367107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53848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609600" y="3938645"/>
            <a:ext cx="53848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7600" y="3938645"/>
            <a:ext cx="53848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D54A5D2-BF53-460A-9178-F4B7929960E2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5611002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Group 2"/>
          <p:cNvGrpSpPr>
            <a:grpSpLocks/>
          </p:cNvGrpSpPr>
          <p:nvPr/>
        </p:nvGrpSpPr>
        <p:grpSpPr bwMode="auto">
          <a:xfrm>
            <a:off x="425452" y="1752657"/>
            <a:ext cx="11766549" cy="5129213"/>
            <a:chOff x="201" y="1104"/>
            <a:chExt cx="5559" cy="3231"/>
          </a:xfrm>
        </p:grpSpPr>
        <p:sp>
          <p:nvSpPr>
            <p:cNvPr id="9219" name="Freeform 3"/>
            <p:cNvSpPr>
              <a:spLocks/>
            </p:cNvSpPr>
            <p:nvPr/>
          </p:nvSpPr>
          <p:spPr bwMode="ltGray">
            <a:xfrm>
              <a:off x="210" y="1104"/>
              <a:ext cx="5550" cy="3216"/>
            </a:xfrm>
            <a:custGeom>
              <a:avLst/>
              <a:gdLst>
                <a:gd name="T0" fmla="*/ 335 w 5550"/>
                <a:gd name="T1" fmla="*/ 0 h 3216"/>
                <a:gd name="T2" fmla="*/ 333 w 5550"/>
                <a:gd name="T3" fmla="*/ 1290 h 3216"/>
                <a:gd name="T4" fmla="*/ 0 w 5550"/>
                <a:gd name="T5" fmla="*/ 1290 h 3216"/>
                <a:gd name="T6" fmla="*/ 6 w 5550"/>
                <a:gd name="T7" fmla="*/ 3210 h 3216"/>
                <a:gd name="T8" fmla="*/ 5550 w 5550"/>
                <a:gd name="T9" fmla="*/ 3216 h 3216"/>
                <a:gd name="T10" fmla="*/ 5550 w 5550"/>
                <a:gd name="T11" fmla="*/ 0 h 3216"/>
                <a:gd name="T12" fmla="*/ 335 w 5550"/>
                <a:gd name="T13" fmla="*/ 0 h 3216"/>
                <a:gd name="T14" fmla="*/ 335 w 5550"/>
                <a:gd name="T15" fmla="*/ 0 h 3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50" h="3216">
                  <a:moveTo>
                    <a:pt x="335" y="0"/>
                  </a:moveTo>
                  <a:lnTo>
                    <a:pt x="333" y="1290"/>
                  </a:lnTo>
                  <a:lnTo>
                    <a:pt x="0" y="1290"/>
                  </a:lnTo>
                  <a:lnTo>
                    <a:pt x="6" y="3210"/>
                  </a:lnTo>
                  <a:lnTo>
                    <a:pt x="5550" y="3216"/>
                  </a:lnTo>
                  <a:lnTo>
                    <a:pt x="5550" y="0"/>
                  </a:lnTo>
                  <a:lnTo>
                    <a:pt x="335" y="0"/>
                  </a:lnTo>
                  <a:lnTo>
                    <a:pt x="335" y="0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800">
                <a:solidFill>
                  <a:srgbClr val="FFFFFF"/>
                </a:solidFill>
              </a:endParaRPr>
            </a:p>
          </p:txBody>
        </p:sp>
        <p:sp>
          <p:nvSpPr>
            <p:cNvPr id="9220" name="Freeform 4"/>
            <p:cNvSpPr>
              <a:spLocks/>
            </p:cNvSpPr>
            <p:nvPr/>
          </p:nvSpPr>
          <p:spPr bwMode="ltGray">
            <a:xfrm>
              <a:off x="528" y="2400"/>
              <a:ext cx="5232" cy="1920"/>
            </a:xfrm>
            <a:custGeom>
              <a:avLst/>
              <a:gdLst>
                <a:gd name="T0" fmla="*/ 0 w 4897"/>
                <a:gd name="T1" fmla="*/ 0 h 2182"/>
                <a:gd name="T2" fmla="*/ 0 w 4897"/>
                <a:gd name="T3" fmla="*/ 2182 h 2182"/>
                <a:gd name="T4" fmla="*/ 4897 w 4897"/>
                <a:gd name="T5" fmla="*/ 2182 h 2182"/>
                <a:gd name="T6" fmla="*/ 4897 w 4897"/>
                <a:gd name="T7" fmla="*/ 0 h 2182"/>
                <a:gd name="T8" fmla="*/ 0 w 4897"/>
                <a:gd name="T9" fmla="*/ 0 h 2182"/>
                <a:gd name="T10" fmla="*/ 0 w 4897"/>
                <a:gd name="T11" fmla="*/ 0 h 2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800">
                <a:solidFill>
                  <a:srgbClr val="FFFFFF"/>
                </a:solidFill>
              </a:endParaRPr>
            </a:p>
          </p:txBody>
        </p:sp>
        <p:sp>
          <p:nvSpPr>
            <p:cNvPr id="9221" name="Freeform 5"/>
            <p:cNvSpPr>
              <a:spLocks/>
            </p:cNvSpPr>
            <p:nvPr/>
          </p:nvSpPr>
          <p:spPr bwMode="ltGray">
            <a:xfrm>
              <a:off x="201" y="2377"/>
              <a:ext cx="3455" cy="29"/>
            </a:xfrm>
            <a:custGeom>
              <a:avLst/>
              <a:gdLst>
                <a:gd name="T0" fmla="*/ 0 w 5387"/>
                <a:gd name="T1" fmla="*/ 0 h 149"/>
                <a:gd name="T2" fmla="*/ 0 w 5387"/>
                <a:gd name="T3" fmla="*/ 149 h 149"/>
                <a:gd name="T4" fmla="*/ 5387 w 5387"/>
                <a:gd name="T5" fmla="*/ 149 h 149"/>
                <a:gd name="T6" fmla="*/ 5387 w 5387"/>
                <a:gd name="T7" fmla="*/ 0 h 149"/>
                <a:gd name="T8" fmla="*/ 0 w 5387"/>
                <a:gd name="T9" fmla="*/ 0 h 149"/>
                <a:gd name="T10" fmla="*/ 0 w 5387"/>
                <a:gd name="T11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800">
                <a:solidFill>
                  <a:srgbClr val="FFFFFF"/>
                </a:solidFill>
              </a:endParaRPr>
            </a:p>
          </p:txBody>
        </p:sp>
        <p:sp>
          <p:nvSpPr>
            <p:cNvPr id="9222" name="Freeform 6"/>
            <p:cNvSpPr>
              <a:spLocks/>
            </p:cNvSpPr>
            <p:nvPr/>
          </p:nvSpPr>
          <p:spPr bwMode="ltGray">
            <a:xfrm>
              <a:off x="528" y="1104"/>
              <a:ext cx="4894" cy="29"/>
            </a:xfrm>
            <a:custGeom>
              <a:avLst/>
              <a:gdLst>
                <a:gd name="T0" fmla="*/ 0 w 5387"/>
                <a:gd name="T1" fmla="*/ 0 h 149"/>
                <a:gd name="T2" fmla="*/ 0 w 5387"/>
                <a:gd name="T3" fmla="*/ 149 h 149"/>
                <a:gd name="T4" fmla="*/ 5387 w 5387"/>
                <a:gd name="T5" fmla="*/ 149 h 149"/>
                <a:gd name="T6" fmla="*/ 5387 w 5387"/>
                <a:gd name="T7" fmla="*/ 0 h 149"/>
                <a:gd name="T8" fmla="*/ 0 w 5387"/>
                <a:gd name="T9" fmla="*/ 0 h 149"/>
                <a:gd name="T10" fmla="*/ 0 w 5387"/>
                <a:gd name="T11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800">
                <a:solidFill>
                  <a:srgbClr val="FFFFFF"/>
                </a:solidFill>
              </a:endParaRPr>
            </a:p>
          </p:txBody>
        </p:sp>
        <p:sp>
          <p:nvSpPr>
            <p:cNvPr id="9223" name="Freeform 7"/>
            <p:cNvSpPr>
              <a:spLocks/>
            </p:cNvSpPr>
            <p:nvPr/>
          </p:nvSpPr>
          <p:spPr bwMode="ltGray">
            <a:xfrm>
              <a:off x="201" y="2377"/>
              <a:ext cx="30" cy="1958"/>
            </a:xfrm>
            <a:custGeom>
              <a:avLst/>
              <a:gdLst>
                <a:gd name="T0" fmla="*/ 0 w 30"/>
                <a:gd name="T1" fmla="*/ 0 h 1416"/>
                <a:gd name="T2" fmla="*/ 0 w 30"/>
                <a:gd name="T3" fmla="*/ 1416 h 1416"/>
                <a:gd name="T4" fmla="*/ 29 w 30"/>
                <a:gd name="T5" fmla="*/ 1416 h 1416"/>
                <a:gd name="T6" fmla="*/ 30 w 30"/>
                <a:gd name="T7" fmla="*/ 27 h 1416"/>
                <a:gd name="T8" fmla="*/ 0 w 30"/>
                <a:gd name="T9" fmla="*/ 0 h 1416"/>
                <a:gd name="T10" fmla="*/ 0 w 30"/>
                <a:gd name="T11" fmla="*/ 0 h 1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800">
                <a:solidFill>
                  <a:srgbClr val="FFFFFF"/>
                </a:solidFill>
              </a:endParaRPr>
            </a:p>
          </p:txBody>
        </p:sp>
        <p:sp>
          <p:nvSpPr>
            <p:cNvPr id="9224" name="Freeform 8"/>
            <p:cNvSpPr>
              <a:spLocks/>
            </p:cNvSpPr>
            <p:nvPr/>
          </p:nvSpPr>
          <p:spPr bwMode="ltGray">
            <a:xfrm>
              <a:off x="528" y="1104"/>
              <a:ext cx="29" cy="3225"/>
            </a:xfrm>
            <a:custGeom>
              <a:avLst/>
              <a:gdLst>
                <a:gd name="T0" fmla="*/ 0 w 29"/>
                <a:gd name="T1" fmla="*/ 0 h 2161"/>
                <a:gd name="T2" fmla="*/ 0 w 29"/>
                <a:gd name="T3" fmla="*/ 2161 h 2161"/>
                <a:gd name="T4" fmla="*/ 29 w 29"/>
                <a:gd name="T5" fmla="*/ 2161 h 2161"/>
                <a:gd name="T6" fmla="*/ 27 w 29"/>
                <a:gd name="T7" fmla="*/ 27 h 2161"/>
                <a:gd name="T8" fmla="*/ 0 w 29"/>
                <a:gd name="T9" fmla="*/ 0 h 2161"/>
                <a:gd name="T10" fmla="*/ 0 w 29"/>
                <a:gd name="T11" fmla="*/ 0 h 2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800">
                <a:solidFill>
                  <a:srgbClr val="FFFFFF"/>
                </a:solidFill>
              </a:endParaRPr>
            </a:p>
          </p:txBody>
        </p:sp>
      </p:grpSp>
      <p:sp>
        <p:nvSpPr>
          <p:cNvPr id="9225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1320800" y="1905057"/>
            <a:ext cx="10363200" cy="1736725"/>
          </a:xfrm>
        </p:spPr>
        <p:txBody>
          <a:bodyPr anchor="t"/>
          <a:lstStyle>
            <a:lvl1pPr>
              <a:defRPr sz="5400"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  <p:sp>
        <p:nvSpPr>
          <p:cNvPr id="9226" name="Rectangle 1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20800" y="3962400"/>
            <a:ext cx="9042400" cy="17526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</a:p>
        </p:txBody>
      </p:sp>
      <p:sp>
        <p:nvSpPr>
          <p:cNvPr id="9227" name="Rectangle 11"/>
          <p:cNvSpPr>
            <a:spLocks noGrp="1" noChangeArrowheads="1"/>
          </p:cNvSpPr>
          <p:nvPr>
            <p:ph type="dt" sz="quarter" idx="2"/>
          </p:nvPr>
        </p:nvSpPr>
        <p:spPr>
          <a:xfrm>
            <a:off x="1320838" y="6245225"/>
            <a:ext cx="2535767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9228" name="Rectangle 12"/>
          <p:cNvSpPr>
            <a:spLocks noGrp="1" noChangeArrowheads="1"/>
          </p:cNvSpPr>
          <p:nvPr>
            <p:ph type="ftr" sz="quarter" idx="3"/>
          </p:nvPr>
        </p:nvSpPr>
        <p:spPr>
          <a:xfrm>
            <a:off x="4624917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9229" name="Rectangle 1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3251B623-7C71-45E3-87F3-8C61C69C67EB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3422282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497910-7E5F-4EB6-A6EF-FD9901921C01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279026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95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520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FF80DC-AAFA-405B-9349-6B0C77AB56BE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1845682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117638" y="1905000"/>
            <a:ext cx="5236633" cy="4191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557472" y="1905000"/>
            <a:ext cx="5236633" cy="4191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34ED33-ABC7-4617-BA46-298862B4EAE3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924593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94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519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F1540-B9EC-4B31-95D8-14367CD3F4D5}" type="datetimeFigureOut">
              <a:rPr lang="ru-RU" smtClean="0"/>
              <a:pPr/>
              <a:t>16.01.2023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6A012-859C-4FC6-9F39-38C068B757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1008289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7" y="365129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0319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40319" y="2505075"/>
            <a:ext cx="5158316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46FE11-3842-4480-82C3-7C97C3B029AA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4453734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762EF7-585F-413B-82F1-D22D3B6745A1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9920653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50132E-D4B5-4563-BB33-4F3E0A23BA69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0608169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55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717" y="987482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0355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0D2833-6415-47D1-AE9E-C42DE23801E1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7869850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55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717" y="987482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0355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C425B6-4FEF-42CD-ABAE-03C1DEDF63DE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3264893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2F038C-5B82-4038-8F87-1412A62AD5D5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6741657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997951" y="244532"/>
            <a:ext cx="2796116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38" y="244532"/>
            <a:ext cx="8185151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C7B1B5-2FED-4AF5-9FF8-04F4D7C460C4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7255896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Group 2"/>
          <p:cNvGrpSpPr>
            <a:grpSpLocks/>
          </p:cNvGrpSpPr>
          <p:nvPr/>
        </p:nvGrpSpPr>
        <p:grpSpPr bwMode="auto">
          <a:xfrm>
            <a:off x="425452" y="1752657"/>
            <a:ext cx="11766549" cy="5129213"/>
            <a:chOff x="201" y="1104"/>
            <a:chExt cx="5559" cy="3231"/>
          </a:xfrm>
        </p:grpSpPr>
        <p:sp>
          <p:nvSpPr>
            <p:cNvPr id="9219" name="Freeform 3"/>
            <p:cNvSpPr>
              <a:spLocks/>
            </p:cNvSpPr>
            <p:nvPr/>
          </p:nvSpPr>
          <p:spPr bwMode="ltGray">
            <a:xfrm>
              <a:off x="210" y="1104"/>
              <a:ext cx="5550" cy="3216"/>
            </a:xfrm>
            <a:custGeom>
              <a:avLst/>
              <a:gdLst>
                <a:gd name="T0" fmla="*/ 335 w 5550"/>
                <a:gd name="T1" fmla="*/ 0 h 3216"/>
                <a:gd name="T2" fmla="*/ 333 w 5550"/>
                <a:gd name="T3" fmla="*/ 1290 h 3216"/>
                <a:gd name="T4" fmla="*/ 0 w 5550"/>
                <a:gd name="T5" fmla="*/ 1290 h 3216"/>
                <a:gd name="T6" fmla="*/ 6 w 5550"/>
                <a:gd name="T7" fmla="*/ 3210 h 3216"/>
                <a:gd name="T8" fmla="*/ 5550 w 5550"/>
                <a:gd name="T9" fmla="*/ 3216 h 3216"/>
                <a:gd name="T10" fmla="*/ 5550 w 5550"/>
                <a:gd name="T11" fmla="*/ 0 h 3216"/>
                <a:gd name="T12" fmla="*/ 335 w 5550"/>
                <a:gd name="T13" fmla="*/ 0 h 3216"/>
                <a:gd name="T14" fmla="*/ 335 w 5550"/>
                <a:gd name="T15" fmla="*/ 0 h 3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50" h="3216">
                  <a:moveTo>
                    <a:pt x="335" y="0"/>
                  </a:moveTo>
                  <a:lnTo>
                    <a:pt x="333" y="1290"/>
                  </a:lnTo>
                  <a:lnTo>
                    <a:pt x="0" y="1290"/>
                  </a:lnTo>
                  <a:lnTo>
                    <a:pt x="6" y="3210"/>
                  </a:lnTo>
                  <a:lnTo>
                    <a:pt x="5550" y="3216"/>
                  </a:lnTo>
                  <a:lnTo>
                    <a:pt x="5550" y="0"/>
                  </a:lnTo>
                  <a:lnTo>
                    <a:pt x="335" y="0"/>
                  </a:lnTo>
                  <a:lnTo>
                    <a:pt x="335" y="0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800">
                <a:solidFill>
                  <a:srgbClr val="FFFFFF"/>
                </a:solidFill>
              </a:endParaRPr>
            </a:p>
          </p:txBody>
        </p:sp>
        <p:sp>
          <p:nvSpPr>
            <p:cNvPr id="9220" name="Freeform 4"/>
            <p:cNvSpPr>
              <a:spLocks/>
            </p:cNvSpPr>
            <p:nvPr/>
          </p:nvSpPr>
          <p:spPr bwMode="ltGray">
            <a:xfrm>
              <a:off x="528" y="2400"/>
              <a:ext cx="5232" cy="1920"/>
            </a:xfrm>
            <a:custGeom>
              <a:avLst/>
              <a:gdLst>
                <a:gd name="T0" fmla="*/ 0 w 4897"/>
                <a:gd name="T1" fmla="*/ 0 h 2182"/>
                <a:gd name="T2" fmla="*/ 0 w 4897"/>
                <a:gd name="T3" fmla="*/ 2182 h 2182"/>
                <a:gd name="T4" fmla="*/ 4897 w 4897"/>
                <a:gd name="T5" fmla="*/ 2182 h 2182"/>
                <a:gd name="T6" fmla="*/ 4897 w 4897"/>
                <a:gd name="T7" fmla="*/ 0 h 2182"/>
                <a:gd name="T8" fmla="*/ 0 w 4897"/>
                <a:gd name="T9" fmla="*/ 0 h 2182"/>
                <a:gd name="T10" fmla="*/ 0 w 4897"/>
                <a:gd name="T11" fmla="*/ 0 h 2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800">
                <a:solidFill>
                  <a:srgbClr val="FFFFFF"/>
                </a:solidFill>
              </a:endParaRPr>
            </a:p>
          </p:txBody>
        </p:sp>
        <p:sp>
          <p:nvSpPr>
            <p:cNvPr id="9221" name="Freeform 5"/>
            <p:cNvSpPr>
              <a:spLocks/>
            </p:cNvSpPr>
            <p:nvPr/>
          </p:nvSpPr>
          <p:spPr bwMode="ltGray">
            <a:xfrm>
              <a:off x="201" y="2377"/>
              <a:ext cx="3455" cy="29"/>
            </a:xfrm>
            <a:custGeom>
              <a:avLst/>
              <a:gdLst>
                <a:gd name="T0" fmla="*/ 0 w 5387"/>
                <a:gd name="T1" fmla="*/ 0 h 149"/>
                <a:gd name="T2" fmla="*/ 0 w 5387"/>
                <a:gd name="T3" fmla="*/ 149 h 149"/>
                <a:gd name="T4" fmla="*/ 5387 w 5387"/>
                <a:gd name="T5" fmla="*/ 149 h 149"/>
                <a:gd name="T6" fmla="*/ 5387 w 5387"/>
                <a:gd name="T7" fmla="*/ 0 h 149"/>
                <a:gd name="T8" fmla="*/ 0 w 5387"/>
                <a:gd name="T9" fmla="*/ 0 h 149"/>
                <a:gd name="T10" fmla="*/ 0 w 5387"/>
                <a:gd name="T11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800">
                <a:solidFill>
                  <a:srgbClr val="FFFFFF"/>
                </a:solidFill>
              </a:endParaRPr>
            </a:p>
          </p:txBody>
        </p:sp>
        <p:sp>
          <p:nvSpPr>
            <p:cNvPr id="9222" name="Freeform 6"/>
            <p:cNvSpPr>
              <a:spLocks/>
            </p:cNvSpPr>
            <p:nvPr/>
          </p:nvSpPr>
          <p:spPr bwMode="ltGray">
            <a:xfrm>
              <a:off x="528" y="1104"/>
              <a:ext cx="4894" cy="29"/>
            </a:xfrm>
            <a:custGeom>
              <a:avLst/>
              <a:gdLst>
                <a:gd name="T0" fmla="*/ 0 w 5387"/>
                <a:gd name="T1" fmla="*/ 0 h 149"/>
                <a:gd name="T2" fmla="*/ 0 w 5387"/>
                <a:gd name="T3" fmla="*/ 149 h 149"/>
                <a:gd name="T4" fmla="*/ 5387 w 5387"/>
                <a:gd name="T5" fmla="*/ 149 h 149"/>
                <a:gd name="T6" fmla="*/ 5387 w 5387"/>
                <a:gd name="T7" fmla="*/ 0 h 149"/>
                <a:gd name="T8" fmla="*/ 0 w 5387"/>
                <a:gd name="T9" fmla="*/ 0 h 149"/>
                <a:gd name="T10" fmla="*/ 0 w 5387"/>
                <a:gd name="T11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800">
                <a:solidFill>
                  <a:srgbClr val="FFFFFF"/>
                </a:solidFill>
              </a:endParaRPr>
            </a:p>
          </p:txBody>
        </p:sp>
        <p:sp>
          <p:nvSpPr>
            <p:cNvPr id="9223" name="Freeform 7"/>
            <p:cNvSpPr>
              <a:spLocks/>
            </p:cNvSpPr>
            <p:nvPr/>
          </p:nvSpPr>
          <p:spPr bwMode="ltGray">
            <a:xfrm>
              <a:off x="201" y="2377"/>
              <a:ext cx="30" cy="1958"/>
            </a:xfrm>
            <a:custGeom>
              <a:avLst/>
              <a:gdLst>
                <a:gd name="T0" fmla="*/ 0 w 30"/>
                <a:gd name="T1" fmla="*/ 0 h 1416"/>
                <a:gd name="T2" fmla="*/ 0 w 30"/>
                <a:gd name="T3" fmla="*/ 1416 h 1416"/>
                <a:gd name="T4" fmla="*/ 29 w 30"/>
                <a:gd name="T5" fmla="*/ 1416 h 1416"/>
                <a:gd name="T6" fmla="*/ 30 w 30"/>
                <a:gd name="T7" fmla="*/ 27 h 1416"/>
                <a:gd name="T8" fmla="*/ 0 w 30"/>
                <a:gd name="T9" fmla="*/ 0 h 1416"/>
                <a:gd name="T10" fmla="*/ 0 w 30"/>
                <a:gd name="T11" fmla="*/ 0 h 1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800">
                <a:solidFill>
                  <a:srgbClr val="FFFFFF"/>
                </a:solidFill>
              </a:endParaRPr>
            </a:p>
          </p:txBody>
        </p:sp>
        <p:sp>
          <p:nvSpPr>
            <p:cNvPr id="9224" name="Freeform 8"/>
            <p:cNvSpPr>
              <a:spLocks/>
            </p:cNvSpPr>
            <p:nvPr/>
          </p:nvSpPr>
          <p:spPr bwMode="ltGray">
            <a:xfrm>
              <a:off x="528" y="1104"/>
              <a:ext cx="29" cy="3225"/>
            </a:xfrm>
            <a:custGeom>
              <a:avLst/>
              <a:gdLst>
                <a:gd name="T0" fmla="*/ 0 w 29"/>
                <a:gd name="T1" fmla="*/ 0 h 2161"/>
                <a:gd name="T2" fmla="*/ 0 w 29"/>
                <a:gd name="T3" fmla="*/ 2161 h 2161"/>
                <a:gd name="T4" fmla="*/ 29 w 29"/>
                <a:gd name="T5" fmla="*/ 2161 h 2161"/>
                <a:gd name="T6" fmla="*/ 27 w 29"/>
                <a:gd name="T7" fmla="*/ 27 h 2161"/>
                <a:gd name="T8" fmla="*/ 0 w 29"/>
                <a:gd name="T9" fmla="*/ 0 h 2161"/>
                <a:gd name="T10" fmla="*/ 0 w 29"/>
                <a:gd name="T11" fmla="*/ 0 h 2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800">
                <a:solidFill>
                  <a:srgbClr val="FFFFFF"/>
                </a:solidFill>
              </a:endParaRPr>
            </a:p>
          </p:txBody>
        </p:sp>
      </p:grpSp>
      <p:sp>
        <p:nvSpPr>
          <p:cNvPr id="9225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1320800" y="1905057"/>
            <a:ext cx="10363200" cy="1736725"/>
          </a:xfrm>
        </p:spPr>
        <p:txBody>
          <a:bodyPr anchor="t"/>
          <a:lstStyle>
            <a:lvl1pPr>
              <a:defRPr sz="5400"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  <p:sp>
        <p:nvSpPr>
          <p:cNvPr id="9226" name="Rectangle 1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20800" y="3962400"/>
            <a:ext cx="9042400" cy="17526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</a:p>
        </p:txBody>
      </p:sp>
      <p:sp>
        <p:nvSpPr>
          <p:cNvPr id="9227" name="Rectangle 11"/>
          <p:cNvSpPr>
            <a:spLocks noGrp="1" noChangeArrowheads="1"/>
          </p:cNvSpPr>
          <p:nvPr>
            <p:ph type="dt" sz="quarter" idx="2"/>
          </p:nvPr>
        </p:nvSpPr>
        <p:spPr>
          <a:xfrm>
            <a:off x="1320838" y="6245225"/>
            <a:ext cx="2535767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9228" name="Rectangle 12"/>
          <p:cNvSpPr>
            <a:spLocks noGrp="1" noChangeArrowheads="1"/>
          </p:cNvSpPr>
          <p:nvPr>
            <p:ph type="ftr" sz="quarter" idx="3"/>
          </p:nvPr>
        </p:nvSpPr>
        <p:spPr>
          <a:xfrm>
            <a:off x="4624917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9229" name="Rectangle 1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3251B623-7C71-45E3-87F3-8C61C69C67EB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1481938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497910-7E5F-4EB6-A6EF-FD9901921C01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1807697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95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520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FF80DC-AAFA-405B-9349-6B0C77AB56BE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850728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F1540-B9EC-4B31-95D8-14367CD3F4D5}" type="datetimeFigureOut">
              <a:rPr lang="ru-RU" smtClean="0"/>
              <a:pPr/>
              <a:t>16.01.2023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6A012-859C-4FC6-9F39-38C068B757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7801557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117638" y="1905000"/>
            <a:ext cx="5236633" cy="4191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557472" y="1905000"/>
            <a:ext cx="5236633" cy="4191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34ED33-ABC7-4617-BA46-298862B4EAE3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1305616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7" y="365129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0319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40319" y="2505075"/>
            <a:ext cx="5158316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46FE11-3842-4480-82C3-7C97C3B029AA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5271790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762EF7-585F-413B-82F1-D22D3B6745A1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9107801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50132E-D4B5-4563-BB33-4F3E0A23BA69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5271229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55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717" y="987482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0355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0D2833-6415-47D1-AE9E-C42DE23801E1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7068815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55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717" y="987482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0355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C425B6-4FEF-42CD-ABAE-03C1DEDF63DE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3413668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2F038C-5B82-4038-8F87-1412A62AD5D5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1349686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997951" y="244532"/>
            <a:ext cx="2796116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38" y="244532"/>
            <a:ext cx="8185151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C7B1B5-2FED-4AF5-9FF8-04F4D7C460C4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2557276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Group 2"/>
          <p:cNvGrpSpPr>
            <a:grpSpLocks/>
          </p:cNvGrpSpPr>
          <p:nvPr/>
        </p:nvGrpSpPr>
        <p:grpSpPr bwMode="auto">
          <a:xfrm>
            <a:off x="425452" y="1752657"/>
            <a:ext cx="11766549" cy="5129213"/>
            <a:chOff x="201" y="1104"/>
            <a:chExt cx="5559" cy="3231"/>
          </a:xfrm>
        </p:grpSpPr>
        <p:sp>
          <p:nvSpPr>
            <p:cNvPr id="9219" name="Freeform 3"/>
            <p:cNvSpPr>
              <a:spLocks/>
            </p:cNvSpPr>
            <p:nvPr/>
          </p:nvSpPr>
          <p:spPr bwMode="ltGray">
            <a:xfrm>
              <a:off x="210" y="1104"/>
              <a:ext cx="5550" cy="3216"/>
            </a:xfrm>
            <a:custGeom>
              <a:avLst/>
              <a:gdLst>
                <a:gd name="T0" fmla="*/ 335 w 5550"/>
                <a:gd name="T1" fmla="*/ 0 h 3216"/>
                <a:gd name="T2" fmla="*/ 333 w 5550"/>
                <a:gd name="T3" fmla="*/ 1290 h 3216"/>
                <a:gd name="T4" fmla="*/ 0 w 5550"/>
                <a:gd name="T5" fmla="*/ 1290 h 3216"/>
                <a:gd name="T6" fmla="*/ 6 w 5550"/>
                <a:gd name="T7" fmla="*/ 3210 h 3216"/>
                <a:gd name="T8" fmla="*/ 5550 w 5550"/>
                <a:gd name="T9" fmla="*/ 3216 h 3216"/>
                <a:gd name="T10" fmla="*/ 5550 w 5550"/>
                <a:gd name="T11" fmla="*/ 0 h 3216"/>
                <a:gd name="T12" fmla="*/ 335 w 5550"/>
                <a:gd name="T13" fmla="*/ 0 h 3216"/>
                <a:gd name="T14" fmla="*/ 335 w 5550"/>
                <a:gd name="T15" fmla="*/ 0 h 3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50" h="3216">
                  <a:moveTo>
                    <a:pt x="335" y="0"/>
                  </a:moveTo>
                  <a:lnTo>
                    <a:pt x="333" y="1290"/>
                  </a:lnTo>
                  <a:lnTo>
                    <a:pt x="0" y="1290"/>
                  </a:lnTo>
                  <a:lnTo>
                    <a:pt x="6" y="3210"/>
                  </a:lnTo>
                  <a:lnTo>
                    <a:pt x="5550" y="3216"/>
                  </a:lnTo>
                  <a:lnTo>
                    <a:pt x="5550" y="0"/>
                  </a:lnTo>
                  <a:lnTo>
                    <a:pt x="335" y="0"/>
                  </a:lnTo>
                  <a:lnTo>
                    <a:pt x="335" y="0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800">
                <a:solidFill>
                  <a:srgbClr val="FFFFFF"/>
                </a:solidFill>
              </a:endParaRPr>
            </a:p>
          </p:txBody>
        </p:sp>
        <p:sp>
          <p:nvSpPr>
            <p:cNvPr id="9220" name="Freeform 4"/>
            <p:cNvSpPr>
              <a:spLocks/>
            </p:cNvSpPr>
            <p:nvPr/>
          </p:nvSpPr>
          <p:spPr bwMode="ltGray">
            <a:xfrm>
              <a:off x="528" y="2400"/>
              <a:ext cx="5232" cy="1920"/>
            </a:xfrm>
            <a:custGeom>
              <a:avLst/>
              <a:gdLst>
                <a:gd name="T0" fmla="*/ 0 w 4897"/>
                <a:gd name="T1" fmla="*/ 0 h 2182"/>
                <a:gd name="T2" fmla="*/ 0 w 4897"/>
                <a:gd name="T3" fmla="*/ 2182 h 2182"/>
                <a:gd name="T4" fmla="*/ 4897 w 4897"/>
                <a:gd name="T5" fmla="*/ 2182 h 2182"/>
                <a:gd name="T6" fmla="*/ 4897 w 4897"/>
                <a:gd name="T7" fmla="*/ 0 h 2182"/>
                <a:gd name="T8" fmla="*/ 0 w 4897"/>
                <a:gd name="T9" fmla="*/ 0 h 2182"/>
                <a:gd name="T10" fmla="*/ 0 w 4897"/>
                <a:gd name="T11" fmla="*/ 0 h 2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800">
                <a:solidFill>
                  <a:srgbClr val="FFFFFF"/>
                </a:solidFill>
              </a:endParaRPr>
            </a:p>
          </p:txBody>
        </p:sp>
        <p:sp>
          <p:nvSpPr>
            <p:cNvPr id="9221" name="Freeform 5"/>
            <p:cNvSpPr>
              <a:spLocks/>
            </p:cNvSpPr>
            <p:nvPr/>
          </p:nvSpPr>
          <p:spPr bwMode="ltGray">
            <a:xfrm>
              <a:off x="201" y="2377"/>
              <a:ext cx="3455" cy="29"/>
            </a:xfrm>
            <a:custGeom>
              <a:avLst/>
              <a:gdLst>
                <a:gd name="T0" fmla="*/ 0 w 5387"/>
                <a:gd name="T1" fmla="*/ 0 h 149"/>
                <a:gd name="T2" fmla="*/ 0 w 5387"/>
                <a:gd name="T3" fmla="*/ 149 h 149"/>
                <a:gd name="T4" fmla="*/ 5387 w 5387"/>
                <a:gd name="T5" fmla="*/ 149 h 149"/>
                <a:gd name="T6" fmla="*/ 5387 w 5387"/>
                <a:gd name="T7" fmla="*/ 0 h 149"/>
                <a:gd name="T8" fmla="*/ 0 w 5387"/>
                <a:gd name="T9" fmla="*/ 0 h 149"/>
                <a:gd name="T10" fmla="*/ 0 w 5387"/>
                <a:gd name="T11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800">
                <a:solidFill>
                  <a:srgbClr val="FFFFFF"/>
                </a:solidFill>
              </a:endParaRPr>
            </a:p>
          </p:txBody>
        </p:sp>
        <p:sp>
          <p:nvSpPr>
            <p:cNvPr id="9222" name="Freeform 6"/>
            <p:cNvSpPr>
              <a:spLocks/>
            </p:cNvSpPr>
            <p:nvPr/>
          </p:nvSpPr>
          <p:spPr bwMode="ltGray">
            <a:xfrm>
              <a:off x="528" y="1104"/>
              <a:ext cx="4894" cy="29"/>
            </a:xfrm>
            <a:custGeom>
              <a:avLst/>
              <a:gdLst>
                <a:gd name="T0" fmla="*/ 0 w 5387"/>
                <a:gd name="T1" fmla="*/ 0 h 149"/>
                <a:gd name="T2" fmla="*/ 0 w 5387"/>
                <a:gd name="T3" fmla="*/ 149 h 149"/>
                <a:gd name="T4" fmla="*/ 5387 w 5387"/>
                <a:gd name="T5" fmla="*/ 149 h 149"/>
                <a:gd name="T6" fmla="*/ 5387 w 5387"/>
                <a:gd name="T7" fmla="*/ 0 h 149"/>
                <a:gd name="T8" fmla="*/ 0 w 5387"/>
                <a:gd name="T9" fmla="*/ 0 h 149"/>
                <a:gd name="T10" fmla="*/ 0 w 5387"/>
                <a:gd name="T11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800">
                <a:solidFill>
                  <a:srgbClr val="FFFFFF"/>
                </a:solidFill>
              </a:endParaRPr>
            </a:p>
          </p:txBody>
        </p:sp>
        <p:sp>
          <p:nvSpPr>
            <p:cNvPr id="9223" name="Freeform 7"/>
            <p:cNvSpPr>
              <a:spLocks/>
            </p:cNvSpPr>
            <p:nvPr/>
          </p:nvSpPr>
          <p:spPr bwMode="ltGray">
            <a:xfrm>
              <a:off x="201" y="2377"/>
              <a:ext cx="30" cy="1958"/>
            </a:xfrm>
            <a:custGeom>
              <a:avLst/>
              <a:gdLst>
                <a:gd name="T0" fmla="*/ 0 w 30"/>
                <a:gd name="T1" fmla="*/ 0 h 1416"/>
                <a:gd name="T2" fmla="*/ 0 w 30"/>
                <a:gd name="T3" fmla="*/ 1416 h 1416"/>
                <a:gd name="T4" fmla="*/ 29 w 30"/>
                <a:gd name="T5" fmla="*/ 1416 h 1416"/>
                <a:gd name="T6" fmla="*/ 30 w 30"/>
                <a:gd name="T7" fmla="*/ 27 h 1416"/>
                <a:gd name="T8" fmla="*/ 0 w 30"/>
                <a:gd name="T9" fmla="*/ 0 h 1416"/>
                <a:gd name="T10" fmla="*/ 0 w 30"/>
                <a:gd name="T11" fmla="*/ 0 h 1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800">
                <a:solidFill>
                  <a:srgbClr val="FFFFFF"/>
                </a:solidFill>
              </a:endParaRPr>
            </a:p>
          </p:txBody>
        </p:sp>
        <p:sp>
          <p:nvSpPr>
            <p:cNvPr id="9224" name="Freeform 8"/>
            <p:cNvSpPr>
              <a:spLocks/>
            </p:cNvSpPr>
            <p:nvPr/>
          </p:nvSpPr>
          <p:spPr bwMode="ltGray">
            <a:xfrm>
              <a:off x="528" y="1104"/>
              <a:ext cx="29" cy="3225"/>
            </a:xfrm>
            <a:custGeom>
              <a:avLst/>
              <a:gdLst>
                <a:gd name="T0" fmla="*/ 0 w 29"/>
                <a:gd name="T1" fmla="*/ 0 h 2161"/>
                <a:gd name="T2" fmla="*/ 0 w 29"/>
                <a:gd name="T3" fmla="*/ 2161 h 2161"/>
                <a:gd name="T4" fmla="*/ 29 w 29"/>
                <a:gd name="T5" fmla="*/ 2161 h 2161"/>
                <a:gd name="T6" fmla="*/ 27 w 29"/>
                <a:gd name="T7" fmla="*/ 27 h 2161"/>
                <a:gd name="T8" fmla="*/ 0 w 29"/>
                <a:gd name="T9" fmla="*/ 0 h 2161"/>
                <a:gd name="T10" fmla="*/ 0 w 29"/>
                <a:gd name="T11" fmla="*/ 0 h 2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800">
                <a:solidFill>
                  <a:srgbClr val="FFFFFF"/>
                </a:solidFill>
              </a:endParaRPr>
            </a:p>
          </p:txBody>
        </p:sp>
      </p:grpSp>
      <p:sp>
        <p:nvSpPr>
          <p:cNvPr id="9225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1320800" y="1905057"/>
            <a:ext cx="10363200" cy="1736725"/>
          </a:xfrm>
        </p:spPr>
        <p:txBody>
          <a:bodyPr anchor="t"/>
          <a:lstStyle>
            <a:lvl1pPr>
              <a:defRPr sz="5400"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  <p:sp>
        <p:nvSpPr>
          <p:cNvPr id="9226" name="Rectangle 1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20800" y="3962400"/>
            <a:ext cx="9042400" cy="17526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</a:p>
        </p:txBody>
      </p:sp>
      <p:sp>
        <p:nvSpPr>
          <p:cNvPr id="9227" name="Rectangle 11"/>
          <p:cNvSpPr>
            <a:spLocks noGrp="1" noChangeArrowheads="1"/>
          </p:cNvSpPr>
          <p:nvPr>
            <p:ph type="dt" sz="quarter" idx="2"/>
          </p:nvPr>
        </p:nvSpPr>
        <p:spPr>
          <a:xfrm>
            <a:off x="1320838" y="6245225"/>
            <a:ext cx="2535767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9228" name="Rectangle 12"/>
          <p:cNvSpPr>
            <a:spLocks noGrp="1" noChangeArrowheads="1"/>
          </p:cNvSpPr>
          <p:nvPr>
            <p:ph type="ftr" sz="quarter" idx="3"/>
          </p:nvPr>
        </p:nvSpPr>
        <p:spPr>
          <a:xfrm>
            <a:off x="4624917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9229" name="Rectangle 1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3251B623-7C71-45E3-87F3-8C61C69C67EB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7485716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497910-7E5F-4EB6-A6EF-FD9901921C01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01944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F1540-B9EC-4B31-95D8-14367CD3F4D5}" type="datetimeFigureOut">
              <a:rPr lang="ru-RU" smtClean="0"/>
              <a:pPr/>
              <a:t>16.01.2023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6A012-859C-4FC6-9F39-38C068B757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3672677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95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520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FF80DC-AAFA-405B-9349-6B0C77AB56BE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1098220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117638" y="1905000"/>
            <a:ext cx="5236633" cy="4191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557472" y="1905000"/>
            <a:ext cx="5236633" cy="4191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34ED33-ABC7-4617-BA46-298862B4EAE3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5152192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7" y="365129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0319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40319" y="2505075"/>
            <a:ext cx="5158316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46FE11-3842-4480-82C3-7C97C3B029AA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0164673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762EF7-585F-413B-82F1-D22D3B6745A1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4752619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50132E-D4B5-4563-BB33-4F3E0A23BA69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6144782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55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717" y="987482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0355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0D2833-6415-47D1-AE9E-C42DE23801E1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8110604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55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717" y="987482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0355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C425B6-4FEF-42CD-ABAE-03C1DEDF63DE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3919730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2F038C-5B82-4038-8F87-1412A62AD5D5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2049220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997951" y="244532"/>
            <a:ext cx="2796116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38" y="244532"/>
            <a:ext cx="8185151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C7B1B5-2FED-4AF5-9FF8-04F4D7C460C4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9885155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Group 2"/>
          <p:cNvGrpSpPr>
            <a:grpSpLocks/>
          </p:cNvGrpSpPr>
          <p:nvPr/>
        </p:nvGrpSpPr>
        <p:grpSpPr bwMode="auto">
          <a:xfrm>
            <a:off x="425452" y="1752657"/>
            <a:ext cx="11766549" cy="5129213"/>
            <a:chOff x="201" y="1104"/>
            <a:chExt cx="5559" cy="3231"/>
          </a:xfrm>
        </p:grpSpPr>
        <p:sp>
          <p:nvSpPr>
            <p:cNvPr id="9219" name="Freeform 3"/>
            <p:cNvSpPr>
              <a:spLocks/>
            </p:cNvSpPr>
            <p:nvPr/>
          </p:nvSpPr>
          <p:spPr bwMode="ltGray">
            <a:xfrm>
              <a:off x="210" y="1104"/>
              <a:ext cx="5550" cy="3216"/>
            </a:xfrm>
            <a:custGeom>
              <a:avLst/>
              <a:gdLst>
                <a:gd name="T0" fmla="*/ 335 w 5550"/>
                <a:gd name="T1" fmla="*/ 0 h 3216"/>
                <a:gd name="T2" fmla="*/ 333 w 5550"/>
                <a:gd name="T3" fmla="*/ 1290 h 3216"/>
                <a:gd name="T4" fmla="*/ 0 w 5550"/>
                <a:gd name="T5" fmla="*/ 1290 h 3216"/>
                <a:gd name="T6" fmla="*/ 6 w 5550"/>
                <a:gd name="T7" fmla="*/ 3210 h 3216"/>
                <a:gd name="T8" fmla="*/ 5550 w 5550"/>
                <a:gd name="T9" fmla="*/ 3216 h 3216"/>
                <a:gd name="T10" fmla="*/ 5550 w 5550"/>
                <a:gd name="T11" fmla="*/ 0 h 3216"/>
                <a:gd name="T12" fmla="*/ 335 w 5550"/>
                <a:gd name="T13" fmla="*/ 0 h 3216"/>
                <a:gd name="T14" fmla="*/ 335 w 5550"/>
                <a:gd name="T15" fmla="*/ 0 h 3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50" h="3216">
                  <a:moveTo>
                    <a:pt x="335" y="0"/>
                  </a:moveTo>
                  <a:lnTo>
                    <a:pt x="333" y="1290"/>
                  </a:lnTo>
                  <a:lnTo>
                    <a:pt x="0" y="1290"/>
                  </a:lnTo>
                  <a:lnTo>
                    <a:pt x="6" y="3210"/>
                  </a:lnTo>
                  <a:lnTo>
                    <a:pt x="5550" y="3216"/>
                  </a:lnTo>
                  <a:lnTo>
                    <a:pt x="5550" y="0"/>
                  </a:lnTo>
                  <a:lnTo>
                    <a:pt x="335" y="0"/>
                  </a:lnTo>
                  <a:lnTo>
                    <a:pt x="335" y="0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800">
                <a:solidFill>
                  <a:srgbClr val="FFFFFF"/>
                </a:solidFill>
              </a:endParaRPr>
            </a:p>
          </p:txBody>
        </p:sp>
        <p:sp>
          <p:nvSpPr>
            <p:cNvPr id="9220" name="Freeform 4"/>
            <p:cNvSpPr>
              <a:spLocks/>
            </p:cNvSpPr>
            <p:nvPr/>
          </p:nvSpPr>
          <p:spPr bwMode="ltGray">
            <a:xfrm>
              <a:off x="528" y="2400"/>
              <a:ext cx="5232" cy="1920"/>
            </a:xfrm>
            <a:custGeom>
              <a:avLst/>
              <a:gdLst>
                <a:gd name="T0" fmla="*/ 0 w 4897"/>
                <a:gd name="T1" fmla="*/ 0 h 2182"/>
                <a:gd name="T2" fmla="*/ 0 w 4897"/>
                <a:gd name="T3" fmla="*/ 2182 h 2182"/>
                <a:gd name="T4" fmla="*/ 4897 w 4897"/>
                <a:gd name="T5" fmla="*/ 2182 h 2182"/>
                <a:gd name="T6" fmla="*/ 4897 w 4897"/>
                <a:gd name="T7" fmla="*/ 0 h 2182"/>
                <a:gd name="T8" fmla="*/ 0 w 4897"/>
                <a:gd name="T9" fmla="*/ 0 h 2182"/>
                <a:gd name="T10" fmla="*/ 0 w 4897"/>
                <a:gd name="T11" fmla="*/ 0 h 2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800">
                <a:solidFill>
                  <a:srgbClr val="FFFFFF"/>
                </a:solidFill>
              </a:endParaRPr>
            </a:p>
          </p:txBody>
        </p:sp>
        <p:sp>
          <p:nvSpPr>
            <p:cNvPr id="9221" name="Freeform 5"/>
            <p:cNvSpPr>
              <a:spLocks/>
            </p:cNvSpPr>
            <p:nvPr/>
          </p:nvSpPr>
          <p:spPr bwMode="ltGray">
            <a:xfrm>
              <a:off x="201" y="2377"/>
              <a:ext cx="3455" cy="29"/>
            </a:xfrm>
            <a:custGeom>
              <a:avLst/>
              <a:gdLst>
                <a:gd name="T0" fmla="*/ 0 w 5387"/>
                <a:gd name="T1" fmla="*/ 0 h 149"/>
                <a:gd name="T2" fmla="*/ 0 w 5387"/>
                <a:gd name="T3" fmla="*/ 149 h 149"/>
                <a:gd name="T4" fmla="*/ 5387 w 5387"/>
                <a:gd name="T5" fmla="*/ 149 h 149"/>
                <a:gd name="T6" fmla="*/ 5387 w 5387"/>
                <a:gd name="T7" fmla="*/ 0 h 149"/>
                <a:gd name="T8" fmla="*/ 0 w 5387"/>
                <a:gd name="T9" fmla="*/ 0 h 149"/>
                <a:gd name="T10" fmla="*/ 0 w 5387"/>
                <a:gd name="T11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800">
                <a:solidFill>
                  <a:srgbClr val="FFFFFF"/>
                </a:solidFill>
              </a:endParaRPr>
            </a:p>
          </p:txBody>
        </p:sp>
        <p:sp>
          <p:nvSpPr>
            <p:cNvPr id="9222" name="Freeform 6"/>
            <p:cNvSpPr>
              <a:spLocks/>
            </p:cNvSpPr>
            <p:nvPr/>
          </p:nvSpPr>
          <p:spPr bwMode="ltGray">
            <a:xfrm>
              <a:off x="528" y="1104"/>
              <a:ext cx="4894" cy="29"/>
            </a:xfrm>
            <a:custGeom>
              <a:avLst/>
              <a:gdLst>
                <a:gd name="T0" fmla="*/ 0 w 5387"/>
                <a:gd name="T1" fmla="*/ 0 h 149"/>
                <a:gd name="T2" fmla="*/ 0 w 5387"/>
                <a:gd name="T3" fmla="*/ 149 h 149"/>
                <a:gd name="T4" fmla="*/ 5387 w 5387"/>
                <a:gd name="T5" fmla="*/ 149 h 149"/>
                <a:gd name="T6" fmla="*/ 5387 w 5387"/>
                <a:gd name="T7" fmla="*/ 0 h 149"/>
                <a:gd name="T8" fmla="*/ 0 w 5387"/>
                <a:gd name="T9" fmla="*/ 0 h 149"/>
                <a:gd name="T10" fmla="*/ 0 w 5387"/>
                <a:gd name="T11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800">
                <a:solidFill>
                  <a:srgbClr val="FFFFFF"/>
                </a:solidFill>
              </a:endParaRPr>
            </a:p>
          </p:txBody>
        </p:sp>
        <p:sp>
          <p:nvSpPr>
            <p:cNvPr id="9223" name="Freeform 7"/>
            <p:cNvSpPr>
              <a:spLocks/>
            </p:cNvSpPr>
            <p:nvPr/>
          </p:nvSpPr>
          <p:spPr bwMode="ltGray">
            <a:xfrm>
              <a:off x="201" y="2377"/>
              <a:ext cx="30" cy="1958"/>
            </a:xfrm>
            <a:custGeom>
              <a:avLst/>
              <a:gdLst>
                <a:gd name="T0" fmla="*/ 0 w 30"/>
                <a:gd name="T1" fmla="*/ 0 h 1416"/>
                <a:gd name="T2" fmla="*/ 0 w 30"/>
                <a:gd name="T3" fmla="*/ 1416 h 1416"/>
                <a:gd name="T4" fmla="*/ 29 w 30"/>
                <a:gd name="T5" fmla="*/ 1416 h 1416"/>
                <a:gd name="T6" fmla="*/ 30 w 30"/>
                <a:gd name="T7" fmla="*/ 27 h 1416"/>
                <a:gd name="T8" fmla="*/ 0 w 30"/>
                <a:gd name="T9" fmla="*/ 0 h 1416"/>
                <a:gd name="T10" fmla="*/ 0 w 30"/>
                <a:gd name="T11" fmla="*/ 0 h 1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800">
                <a:solidFill>
                  <a:srgbClr val="FFFFFF"/>
                </a:solidFill>
              </a:endParaRPr>
            </a:p>
          </p:txBody>
        </p:sp>
        <p:sp>
          <p:nvSpPr>
            <p:cNvPr id="9224" name="Freeform 8"/>
            <p:cNvSpPr>
              <a:spLocks/>
            </p:cNvSpPr>
            <p:nvPr/>
          </p:nvSpPr>
          <p:spPr bwMode="ltGray">
            <a:xfrm>
              <a:off x="528" y="1104"/>
              <a:ext cx="29" cy="3225"/>
            </a:xfrm>
            <a:custGeom>
              <a:avLst/>
              <a:gdLst>
                <a:gd name="T0" fmla="*/ 0 w 29"/>
                <a:gd name="T1" fmla="*/ 0 h 2161"/>
                <a:gd name="T2" fmla="*/ 0 w 29"/>
                <a:gd name="T3" fmla="*/ 2161 h 2161"/>
                <a:gd name="T4" fmla="*/ 29 w 29"/>
                <a:gd name="T5" fmla="*/ 2161 h 2161"/>
                <a:gd name="T6" fmla="*/ 27 w 29"/>
                <a:gd name="T7" fmla="*/ 27 h 2161"/>
                <a:gd name="T8" fmla="*/ 0 w 29"/>
                <a:gd name="T9" fmla="*/ 0 h 2161"/>
                <a:gd name="T10" fmla="*/ 0 w 29"/>
                <a:gd name="T11" fmla="*/ 0 h 2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800">
                <a:solidFill>
                  <a:srgbClr val="FFFFFF"/>
                </a:solidFill>
              </a:endParaRPr>
            </a:p>
          </p:txBody>
        </p:sp>
      </p:grpSp>
      <p:sp>
        <p:nvSpPr>
          <p:cNvPr id="9225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1320800" y="1905057"/>
            <a:ext cx="10363200" cy="1736725"/>
          </a:xfrm>
        </p:spPr>
        <p:txBody>
          <a:bodyPr anchor="t"/>
          <a:lstStyle>
            <a:lvl1pPr>
              <a:defRPr sz="5400"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  <p:sp>
        <p:nvSpPr>
          <p:cNvPr id="9226" name="Rectangle 1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20800" y="3962400"/>
            <a:ext cx="9042400" cy="17526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</a:p>
        </p:txBody>
      </p:sp>
      <p:sp>
        <p:nvSpPr>
          <p:cNvPr id="9227" name="Rectangle 11"/>
          <p:cNvSpPr>
            <a:spLocks noGrp="1" noChangeArrowheads="1"/>
          </p:cNvSpPr>
          <p:nvPr>
            <p:ph type="dt" sz="quarter" idx="2"/>
          </p:nvPr>
        </p:nvSpPr>
        <p:spPr>
          <a:xfrm>
            <a:off x="1320838" y="6245225"/>
            <a:ext cx="2535767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9228" name="Rectangle 12"/>
          <p:cNvSpPr>
            <a:spLocks noGrp="1" noChangeArrowheads="1"/>
          </p:cNvSpPr>
          <p:nvPr>
            <p:ph type="ftr" sz="quarter" idx="3"/>
          </p:nvPr>
        </p:nvSpPr>
        <p:spPr>
          <a:xfrm>
            <a:off x="4624917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9229" name="Rectangle 1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3251B623-7C71-45E3-87F3-8C61C69C67EB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153136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F1540-B9EC-4B31-95D8-14367CD3F4D5}" type="datetimeFigureOut">
              <a:rPr lang="ru-RU" smtClean="0"/>
              <a:pPr/>
              <a:t>16.01.2023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6A012-859C-4FC6-9F39-38C068B757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57880299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497910-7E5F-4EB6-A6EF-FD9901921C01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666341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95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520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FF80DC-AAFA-405B-9349-6B0C77AB56BE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5186127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117638" y="1905000"/>
            <a:ext cx="5236633" cy="4191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557472" y="1905000"/>
            <a:ext cx="5236633" cy="4191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34ED33-ABC7-4617-BA46-298862B4EAE3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05533325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7" y="365129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0319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40319" y="2505075"/>
            <a:ext cx="5158316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46FE11-3842-4480-82C3-7C97C3B029AA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90542064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762EF7-585F-413B-82F1-D22D3B6745A1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5865720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50132E-D4B5-4563-BB33-4F3E0A23BA69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62666646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55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717" y="987482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0355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0D2833-6415-47D1-AE9E-C42DE23801E1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61270878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55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717" y="987482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0355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C425B6-4FEF-42CD-ABAE-03C1DEDF63DE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28108495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2F038C-5B82-4038-8F87-1412A62AD5D5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3438641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997951" y="244532"/>
            <a:ext cx="2796116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38" y="244532"/>
            <a:ext cx="8185151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C7B1B5-2FED-4AF5-9FF8-04F4D7C460C4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040745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F1540-B9EC-4B31-95D8-14367CD3F4D5}" type="datetimeFigureOut">
              <a:rPr lang="ru-RU" smtClean="0"/>
              <a:pPr/>
              <a:t>16.01.2023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6A012-859C-4FC6-9F39-38C068B757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72059732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Group 2"/>
          <p:cNvGrpSpPr>
            <a:grpSpLocks/>
          </p:cNvGrpSpPr>
          <p:nvPr/>
        </p:nvGrpSpPr>
        <p:grpSpPr bwMode="auto">
          <a:xfrm>
            <a:off x="425452" y="1752657"/>
            <a:ext cx="11766549" cy="5129213"/>
            <a:chOff x="201" y="1104"/>
            <a:chExt cx="5559" cy="3231"/>
          </a:xfrm>
        </p:grpSpPr>
        <p:sp>
          <p:nvSpPr>
            <p:cNvPr id="9219" name="Freeform 3"/>
            <p:cNvSpPr>
              <a:spLocks/>
            </p:cNvSpPr>
            <p:nvPr/>
          </p:nvSpPr>
          <p:spPr bwMode="ltGray">
            <a:xfrm>
              <a:off x="210" y="1104"/>
              <a:ext cx="5550" cy="3216"/>
            </a:xfrm>
            <a:custGeom>
              <a:avLst/>
              <a:gdLst>
                <a:gd name="T0" fmla="*/ 335 w 5550"/>
                <a:gd name="T1" fmla="*/ 0 h 3216"/>
                <a:gd name="T2" fmla="*/ 333 w 5550"/>
                <a:gd name="T3" fmla="*/ 1290 h 3216"/>
                <a:gd name="T4" fmla="*/ 0 w 5550"/>
                <a:gd name="T5" fmla="*/ 1290 h 3216"/>
                <a:gd name="T6" fmla="*/ 6 w 5550"/>
                <a:gd name="T7" fmla="*/ 3210 h 3216"/>
                <a:gd name="T8" fmla="*/ 5550 w 5550"/>
                <a:gd name="T9" fmla="*/ 3216 h 3216"/>
                <a:gd name="T10" fmla="*/ 5550 w 5550"/>
                <a:gd name="T11" fmla="*/ 0 h 3216"/>
                <a:gd name="T12" fmla="*/ 335 w 5550"/>
                <a:gd name="T13" fmla="*/ 0 h 3216"/>
                <a:gd name="T14" fmla="*/ 335 w 5550"/>
                <a:gd name="T15" fmla="*/ 0 h 3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50" h="3216">
                  <a:moveTo>
                    <a:pt x="335" y="0"/>
                  </a:moveTo>
                  <a:lnTo>
                    <a:pt x="333" y="1290"/>
                  </a:lnTo>
                  <a:lnTo>
                    <a:pt x="0" y="1290"/>
                  </a:lnTo>
                  <a:lnTo>
                    <a:pt x="6" y="3210"/>
                  </a:lnTo>
                  <a:lnTo>
                    <a:pt x="5550" y="3216"/>
                  </a:lnTo>
                  <a:lnTo>
                    <a:pt x="5550" y="0"/>
                  </a:lnTo>
                  <a:lnTo>
                    <a:pt x="335" y="0"/>
                  </a:lnTo>
                  <a:lnTo>
                    <a:pt x="335" y="0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800">
                <a:solidFill>
                  <a:srgbClr val="FFFFFF"/>
                </a:solidFill>
              </a:endParaRPr>
            </a:p>
          </p:txBody>
        </p:sp>
        <p:sp>
          <p:nvSpPr>
            <p:cNvPr id="9220" name="Freeform 4"/>
            <p:cNvSpPr>
              <a:spLocks/>
            </p:cNvSpPr>
            <p:nvPr/>
          </p:nvSpPr>
          <p:spPr bwMode="ltGray">
            <a:xfrm>
              <a:off x="528" y="2400"/>
              <a:ext cx="5232" cy="1920"/>
            </a:xfrm>
            <a:custGeom>
              <a:avLst/>
              <a:gdLst>
                <a:gd name="T0" fmla="*/ 0 w 4897"/>
                <a:gd name="T1" fmla="*/ 0 h 2182"/>
                <a:gd name="T2" fmla="*/ 0 w 4897"/>
                <a:gd name="T3" fmla="*/ 2182 h 2182"/>
                <a:gd name="T4" fmla="*/ 4897 w 4897"/>
                <a:gd name="T5" fmla="*/ 2182 h 2182"/>
                <a:gd name="T6" fmla="*/ 4897 w 4897"/>
                <a:gd name="T7" fmla="*/ 0 h 2182"/>
                <a:gd name="T8" fmla="*/ 0 w 4897"/>
                <a:gd name="T9" fmla="*/ 0 h 2182"/>
                <a:gd name="T10" fmla="*/ 0 w 4897"/>
                <a:gd name="T11" fmla="*/ 0 h 2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800">
                <a:solidFill>
                  <a:srgbClr val="FFFFFF"/>
                </a:solidFill>
              </a:endParaRPr>
            </a:p>
          </p:txBody>
        </p:sp>
        <p:sp>
          <p:nvSpPr>
            <p:cNvPr id="9221" name="Freeform 5"/>
            <p:cNvSpPr>
              <a:spLocks/>
            </p:cNvSpPr>
            <p:nvPr/>
          </p:nvSpPr>
          <p:spPr bwMode="ltGray">
            <a:xfrm>
              <a:off x="201" y="2377"/>
              <a:ext cx="3455" cy="29"/>
            </a:xfrm>
            <a:custGeom>
              <a:avLst/>
              <a:gdLst>
                <a:gd name="T0" fmla="*/ 0 w 5387"/>
                <a:gd name="T1" fmla="*/ 0 h 149"/>
                <a:gd name="T2" fmla="*/ 0 w 5387"/>
                <a:gd name="T3" fmla="*/ 149 h 149"/>
                <a:gd name="T4" fmla="*/ 5387 w 5387"/>
                <a:gd name="T5" fmla="*/ 149 h 149"/>
                <a:gd name="T6" fmla="*/ 5387 w 5387"/>
                <a:gd name="T7" fmla="*/ 0 h 149"/>
                <a:gd name="T8" fmla="*/ 0 w 5387"/>
                <a:gd name="T9" fmla="*/ 0 h 149"/>
                <a:gd name="T10" fmla="*/ 0 w 5387"/>
                <a:gd name="T11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800">
                <a:solidFill>
                  <a:srgbClr val="FFFFFF"/>
                </a:solidFill>
              </a:endParaRPr>
            </a:p>
          </p:txBody>
        </p:sp>
        <p:sp>
          <p:nvSpPr>
            <p:cNvPr id="9222" name="Freeform 6"/>
            <p:cNvSpPr>
              <a:spLocks/>
            </p:cNvSpPr>
            <p:nvPr/>
          </p:nvSpPr>
          <p:spPr bwMode="ltGray">
            <a:xfrm>
              <a:off x="528" y="1104"/>
              <a:ext cx="4894" cy="29"/>
            </a:xfrm>
            <a:custGeom>
              <a:avLst/>
              <a:gdLst>
                <a:gd name="T0" fmla="*/ 0 w 5387"/>
                <a:gd name="T1" fmla="*/ 0 h 149"/>
                <a:gd name="T2" fmla="*/ 0 w 5387"/>
                <a:gd name="T3" fmla="*/ 149 h 149"/>
                <a:gd name="T4" fmla="*/ 5387 w 5387"/>
                <a:gd name="T5" fmla="*/ 149 h 149"/>
                <a:gd name="T6" fmla="*/ 5387 w 5387"/>
                <a:gd name="T7" fmla="*/ 0 h 149"/>
                <a:gd name="T8" fmla="*/ 0 w 5387"/>
                <a:gd name="T9" fmla="*/ 0 h 149"/>
                <a:gd name="T10" fmla="*/ 0 w 5387"/>
                <a:gd name="T11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800">
                <a:solidFill>
                  <a:srgbClr val="FFFFFF"/>
                </a:solidFill>
              </a:endParaRPr>
            </a:p>
          </p:txBody>
        </p:sp>
        <p:sp>
          <p:nvSpPr>
            <p:cNvPr id="9223" name="Freeform 7"/>
            <p:cNvSpPr>
              <a:spLocks/>
            </p:cNvSpPr>
            <p:nvPr/>
          </p:nvSpPr>
          <p:spPr bwMode="ltGray">
            <a:xfrm>
              <a:off x="201" y="2377"/>
              <a:ext cx="30" cy="1958"/>
            </a:xfrm>
            <a:custGeom>
              <a:avLst/>
              <a:gdLst>
                <a:gd name="T0" fmla="*/ 0 w 30"/>
                <a:gd name="T1" fmla="*/ 0 h 1416"/>
                <a:gd name="T2" fmla="*/ 0 w 30"/>
                <a:gd name="T3" fmla="*/ 1416 h 1416"/>
                <a:gd name="T4" fmla="*/ 29 w 30"/>
                <a:gd name="T5" fmla="*/ 1416 h 1416"/>
                <a:gd name="T6" fmla="*/ 30 w 30"/>
                <a:gd name="T7" fmla="*/ 27 h 1416"/>
                <a:gd name="T8" fmla="*/ 0 w 30"/>
                <a:gd name="T9" fmla="*/ 0 h 1416"/>
                <a:gd name="T10" fmla="*/ 0 w 30"/>
                <a:gd name="T11" fmla="*/ 0 h 1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800">
                <a:solidFill>
                  <a:srgbClr val="FFFFFF"/>
                </a:solidFill>
              </a:endParaRPr>
            </a:p>
          </p:txBody>
        </p:sp>
        <p:sp>
          <p:nvSpPr>
            <p:cNvPr id="9224" name="Freeform 8"/>
            <p:cNvSpPr>
              <a:spLocks/>
            </p:cNvSpPr>
            <p:nvPr/>
          </p:nvSpPr>
          <p:spPr bwMode="ltGray">
            <a:xfrm>
              <a:off x="528" y="1104"/>
              <a:ext cx="29" cy="3225"/>
            </a:xfrm>
            <a:custGeom>
              <a:avLst/>
              <a:gdLst>
                <a:gd name="T0" fmla="*/ 0 w 29"/>
                <a:gd name="T1" fmla="*/ 0 h 2161"/>
                <a:gd name="T2" fmla="*/ 0 w 29"/>
                <a:gd name="T3" fmla="*/ 2161 h 2161"/>
                <a:gd name="T4" fmla="*/ 29 w 29"/>
                <a:gd name="T5" fmla="*/ 2161 h 2161"/>
                <a:gd name="T6" fmla="*/ 27 w 29"/>
                <a:gd name="T7" fmla="*/ 27 h 2161"/>
                <a:gd name="T8" fmla="*/ 0 w 29"/>
                <a:gd name="T9" fmla="*/ 0 h 2161"/>
                <a:gd name="T10" fmla="*/ 0 w 29"/>
                <a:gd name="T11" fmla="*/ 0 h 2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800">
                <a:solidFill>
                  <a:srgbClr val="FFFFFF"/>
                </a:solidFill>
              </a:endParaRPr>
            </a:p>
          </p:txBody>
        </p:sp>
      </p:grpSp>
      <p:sp>
        <p:nvSpPr>
          <p:cNvPr id="9225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1320800" y="1905057"/>
            <a:ext cx="10363200" cy="1736725"/>
          </a:xfrm>
        </p:spPr>
        <p:txBody>
          <a:bodyPr anchor="t"/>
          <a:lstStyle>
            <a:lvl1pPr>
              <a:defRPr sz="5400"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  <p:sp>
        <p:nvSpPr>
          <p:cNvPr id="9226" name="Rectangle 1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20800" y="3962400"/>
            <a:ext cx="9042400" cy="17526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</a:p>
        </p:txBody>
      </p:sp>
      <p:sp>
        <p:nvSpPr>
          <p:cNvPr id="9227" name="Rectangle 11"/>
          <p:cNvSpPr>
            <a:spLocks noGrp="1" noChangeArrowheads="1"/>
          </p:cNvSpPr>
          <p:nvPr>
            <p:ph type="dt" sz="quarter" idx="2"/>
          </p:nvPr>
        </p:nvSpPr>
        <p:spPr>
          <a:xfrm>
            <a:off x="1320838" y="6245225"/>
            <a:ext cx="2535767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9228" name="Rectangle 12"/>
          <p:cNvSpPr>
            <a:spLocks noGrp="1" noChangeArrowheads="1"/>
          </p:cNvSpPr>
          <p:nvPr>
            <p:ph type="ftr" sz="quarter" idx="3"/>
          </p:nvPr>
        </p:nvSpPr>
        <p:spPr>
          <a:xfrm>
            <a:off x="4624917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9229" name="Rectangle 1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3251B623-7C71-45E3-87F3-8C61C69C67EB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2677299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497910-7E5F-4EB6-A6EF-FD9901921C01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5596510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95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520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FF80DC-AAFA-405B-9349-6B0C77AB56BE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46951349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117638" y="1905000"/>
            <a:ext cx="5236633" cy="4191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557472" y="1905000"/>
            <a:ext cx="5236633" cy="4191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34ED33-ABC7-4617-BA46-298862B4EAE3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61274818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7" y="365129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0319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40319" y="2505075"/>
            <a:ext cx="5158316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46FE11-3842-4480-82C3-7C97C3B029AA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06809781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762EF7-585F-413B-82F1-D22D3B6745A1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62131296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50132E-D4B5-4563-BB33-4F3E0A23BA69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49806452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55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717" y="987482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0355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0D2833-6415-47D1-AE9E-C42DE23801E1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36269650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55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717" y="987482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0355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C425B6-4FEF-42CD-ABAE-03C1DEDF63DE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98469578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2F038C-5B82-4038-8F87-1412A62AD5D5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596923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81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F1540-B9EC-4B31-95D8-14367CD3F4D5}" type="datetimeFigureOut">
              <a:rPr lang="ru-RU" smtClean="0"/>
              <a:pPr/>
              <a:t>16.01.2023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6A012-859C-4FC6-9F39-38C068B757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19889307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997951" y="244532"/>
            <a:ext cx="2796116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38" y="244532"/>
            <a:ext cx="8185151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C7B1B5-2FED-4AF5-9FF8-04F4D7C460C4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883020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81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F1540-B9EC-4B31-95D8-14367CD3F4D5}" type="datetimeFigureOut">
              <a:rPr lang="ru-RU" smtClean="0"/>
              <a:pPr/>
              <a:t>16.01.2023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6A012-859C-4FC6-9F39-38C068B757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951105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6.xml"/><Relationship Id="rId3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5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0.xml"/><Relationship Id="rId1" Type="http://schemas.openxmlformats.org/officeDocument/2006/relationships/slideLayout" Target="../slideLayouts/slideLayout59.xml"/><Relationship Id="rId6" Type="http://schemas.openxmlformats.org/officeDocument/2006/relationships/slideLayout" Target="../slideLayouts/slideLayout64.xml"/><Relationship Id="rId11" Type="http://schemas.openxmlformats.org/officeDocument/2006/relationships/slideLayout" Target="../slideLayouts/slideLayout69.xml"/><Relationship Id="rId5" Type="http://schemas.openxmlformats.org/officeDocument/2006/relationships/slideLayout" Target="../slideLayouts/slideLayout63.xml"/><Relationship Id="rId10" Type="http://schemas.openxmlformats.org/officeDocument/2006/relationships/slideLayout" Target="../slideLayouts/slideLayout68.xml"/><Relationship Id="rId4" Type="http://schemas.openxmlformats.org/officeDocument/2006/relationships/slideLayout" Target="../slideLayouts/slideLayout62.xml"/><Relationship Id="rId9" Type="http://schemas.openxmlformats.org/officeDocument/2006/relationships/slideLayout" Target="../slideLayouts/slideLayout67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7.xml"/><Relationship Id="rId3" Type="http://schemas.openxmlformats.org/officeDocument/2006/relationships/slideLayout" Target="../slideLayouts/slideLayout72.xml"/><Relationship Id="rId7" Type="http://schemas.openxmlformats.org/officeDocument/2006/relationships/slideLayout" Target="../slideLayouts/slideLayout76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1.xml"/><Relationship Id="rId1" Type="http://schemas.openxmlformats.org/officeDocument/2006/relationships/slideLayout" Target="../slideLayouts/slideLayout70.xml"/><Relationship Id="rId6" Type="http://schemas.openxmlformats.org/officeDocument/2006/relationships/slideLayout" Target="../slideLayouts/slideLayout75.xml"/><Relationship Id="rId11" Type="http://schemas.openxmlformats.org/officeDocument/2006/relationships/slideLayout" Target="../slideLayouts/slideLayout80.xml"/><Relationship Id="rId5" Type="http://schemas.openxmlformats.org/officeDocument/2006/relationships/slideLayout" Target="../slideLayouts/slideLayout74.xml"/><Relationship Id="rId10" Type="http://schemas.openxmlformats.org/officeDocument/2006/relationships/slideLayout" Target="../slideLayouts/slideLayout79.xml"/><Relationship Id="rId4" Type="http://schemas.openxmlformats.org/officeDocument/2006/relationships/slideLayout" Target="../slideLayouts/slideLayout73.xml"/><Relationship Id="rId9" Type="http://schemas.openxmlformats.org/officeDocument/2006/relationships/slideLayout" Target="../slideLayouts/slideLayout7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40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1F1540-B9EC-4B31-95D8-14367CD3F4D5}" type="datetimeFigureOut">
              <a:rPr lang="ru-RU" smtClean="0"/>
              <a:pPr/>
              <a:t>16.01.2023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40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40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C6A012-859C-4FC6-9F39-38C068B757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226216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8A00"/>
            </a:gs>
            <a:gs pos="100000">
              <a:srgbClr val="99FF66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Freeform 7"/>
          <p:cNvSpPr>
            <a:spLocks/>
          </p:cNvSpPr>
          <p:nvPr userDrawn="1"/>
        </p:nvSpPr>
        <p:spPr bwMode="ltGray">
          <a:xfrm>
            <a:off x="0" y="0"/>
            <a:ext cx="12192000" cy="6858000"/>
          </a:xfrm>
          <a:custGeom>
            <a:avLst/>
            <a:gdLst/>
            <a:ahLst/>
            <a:cxnLst>
              <a:cxn ang="0">
                <a:pos x="1488" y="0"/>
              </a:cxn>
              <a:cxn ang="0">
                <a:pos x="564" y="617"/>
              </a:cxn>
              <a:cxn ang="0">
                <a:pos x="0" y="1734"/>
              </a:cxn>
              <a:cxn ang="0">
                <a:pos x="0" y="4320"/>
              </a:cxn>
              <a:cxn ang="0">
                <a:pos x="5760" y="4320"/>
              </a:cxn>
              <a:cxn ang="0">
                <a:pos x="5760" y="0"/>
              </a:cxn>
              <a:cxn ang="0">
                <a:pos x="1488" y="0"/>
              </a:cxn>
            </a:cxnLst>
            <a:rect l="0" t="0" r="r" b="b"/>
            <a:pathLst>
              <a:path w="5760" h="4320">
                <a:moveTo>
                  <a:pt x="1488" y="0"/>
                </a:moveTo>
                <a:cubicBezTo>
                  <a:pt x="1093" y="94"/>
                  <a:pt x="670" y="476"/>
                  <a:pt x="564" y="617"/>
                </a:cubicBezTo>
                <a:cubicBezTo>
                  <a:pt x="458" y="758"/>
                  <a:pt x="94" y="1117"/>
                  <a:pt x="0" y="1734"/>
                </a:cubicBezTo>
                <a:lnTo>
                  <a:pt x="0" y="4320"/>
                </a:lnTo>
                <a:lnTo>
                  <a:pt x="5760" y="4320"/>
                </a:lnTo>
                <a:lnTo>
                  <a:pt x="5760" y="0"/>
                </a:lnTo>
                <a:lnTo>
                  <a:pt x="1488" y="0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alpha val="39000"/>
                </a:schemeClr>
              </a:gs>
              <a:gs pos="100000">
                <a:schemeClr val="accent1">
                  <a:gamma/>
                  <a:tint val="0"/>
                  <a:invGamma/>
                </a:scheme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800">
              <a:solidFill>
                <a:srgbClr val="000000"/>
              </a:solidFill>
            </a:endParaRPr>
          </a:p>
        </p:txBody>
      </p:sp>
      <p:pic>
        <p:nvPicPr>
          <p:cNvPr id="1034" name="Picture 10" descr="123"/>
          <p:cNvPicPr>
            <a:picLocks noChangeAspect="1" noChangeArrowheads="1"/>
          </p:cNvPicPr>
          <p:nvPr userDrawn="1"/>
        </p:nvPicPr>
        <p:blipFill>
          <a:blip r:embed="rId16" cstate="print"/>
          <a:srcRect/>
          <a:stretch>
            <a:fillRect/>
          </a:stretch>
        </p:blipFill>
        <p:spPr bwMode="gray">
          <a:xfrm>
            <a:off x="203200" y="228600"/>
            <a:ext cx="2235200" cy="1163638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1028" name="Picture 11" descr="water_2"/>
          <p:cNvPicPr>
            <a:picLocks noChangeAspect="1" noChangeArrowheads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7200" y="914400"/>
            <a:ext cx="50800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2FC3ECF-F136-449C-A7E3-3B07BB3627B4}" type="slidenum">
              <a:rPr lang="ru-RU" alt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033" name="Freeform 9"/>
          <p:cNvSpPr>
            <a:spLocks/>
          </p:cNvSpPr>
          <p:nvPr userDrawn="1"/>
        </p:nvSpPr>
        <p:spPr bwMode="gray">
          <a:xfrm rot="10800000">
            <a:off x="0" y="6629400"/>
            <a:ext cx="12192000" cy="228600"/>
          </a:xfrm>
          <a:custGeom>
            <a:avLst/>
            <a:gdLst/>
            <a:ahLst/>
            <a:cxnLst>
              <a:cxn ang="0">
                <a:pos x="8" y="2730"/>
              </a:cxn>
              <a:cxn ang="0">
                <a:pos x="3040" y="2726"/>
              </a:cxn>
              <a:cxn ang="0">
                <a:pos x="3347" y="2630"/>
              </a:cxn>
              <a:cxn ang="0">
                <a:pos x="3795" y="2170"/>
              </a:cxn>
              <a:cxn ang="0">
                <a:pos x="4115" y="2080"/>
              </a:cxn>
              <a:cxn ang="0">
                <a:pos x="5760" y="2093"/>
              </a:cxn>
              <a:cxn ang="0">
                <a:pos x="5767" y="0"/>
              </a:cxn>
              <a:cxn ang="0">
                <a:pos x="0" y="1"/>
              </a:cxn>
              <a:cxn ang="0">
                <a:pos x="8" y="2730"/>
              </a:cxn>
            </a:cxnLst>
            <a:rect l="0" t="0" r="r" b="b"/>
            <a:pathLst>
              <a:path w="5767" h="2730">
                <a:moveTo>
                  <a:pt x="8" y="2730"/>
                </a:moveTo>
                <a:lnTo>
                  <a:pt x="3040" y="2726"/>
                </a:lnTo>
                <a:cubicBezTo>
                  <a:pt x="3181" y="2726"/>
                  <a:pt x="3224" y="2728"/>
                  <a:pt x="3347" y="2630"/>
                </a:cubicBezTo>
                <a:lnTo>
                  <a:pt x="3795" y="2170"/>
                </a:lnTo>
                <a:cubicBezTo>
                  <a:pt x="3923" y="2078"/>
                  <a:pt x="3942" y="2074"/>
                  <a:pt x="4115" y="2080"/>
                </a:cubicBezTo>
                <a:lnTo>
                  <a:pt x="5760" y="2093"/>
                </a:lnTo>
                <a:lnTo>
                  <a:pt x="5767" y="0"/>
                </a:lnTo>
                <a:lnTo>
                  <a:pt x="0" y="1"/>
                </a:lnTo>
                <a:lnTo>
                  <a:pt x="8" y="2730"/>
                </a:lnTo>
                <a:close/>
              </a:path>
            </a:pathLst>
          </a:custGeom>
          <a:solidFill>
            <a:srgbClr val="008A00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800">
              <a:solidFill>
                <a:srgbClr val="000000"/>
              </a:solidFill>
            </a:endParaRPr>
          </a:p>
        </p:txBody>
      </p:sp>
      <p:pic>
        <p:nvPicPr>
          <p:cNvPr id="1036" name="Picture 12" descr="butterfly 19"/>
          <p:cNvPicPr>
            <a:picLocks noChangeAspect="1" noChangeArrowheads="1"/>
          </p:cNvPicPr>
          <p:nvPr userDrawn="1"/>
        </p:nvPicPr>
        <p:blipFill>
          <a:blip r:embed="rId18" cstate="print"/>
          <a:srcRect/>
          <a:stretch>
            <a:fillRect/>
          </a:stretch>
        </p:blipFill>
        <p:spPr bwMode="auto">
          <a:xfrm rot="629051">
            <a:off x="609600" y="304857"/>
            <a:ext cx="1219200" cy="904875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103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</p:spTree>
    <p:extLst>
      <p:ext uri="{BB962C8B-B14F-4D97-AF65-F5344CB8AC3E}">
        <p14:creationId xmlns="" xmlns:p14="http://schemas.microsoft.com/office/powerpoint/2010/main" val="22063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accent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Group 2"/>
          <p:cNvGrpSpPr>
            <a:grpSpLocks/>
          </p:cNvGrpSpPr>
          <p:nvPr/>
        </p:nvGrpSpPr>
        <p:grpSpPr bwMode="auto">
          <a:xfrm>
            <a:off x="425452" y="1828800"/>
            <a:ext cx="11766549" cy="5029200"/>
            <a:chOff x="201" y="1152"/>
            <a:chExt cx="5559" cy="3168"/>
          </a:xfrm>
        </p:grpSpPr>
        <p:sp>
          <p:nvSpPr>
            <p:cNvPr id="8195" name="Freeform 3"/>
            <p:cNvSpPr>
              <a:spLocks/>
            </p:cNvSpPr>
            <p:nvPr/>
          </p:nvSpPr>
          <p:spPr bwMode="ltGray">
            <a:xfrm>
              <a:off x="528" y="2909"/>
              <a:ext cx="5232" cy="1411"/>
            </a:xfrm>
            <a:custGeom>
              <a:avLst/>
              <a:gdLst>
                <a:gd name="T0" fmla="*/ 0 w 4897"/>
                <a:gd name="T1" fmla="*/ 0 h 2182"/>
                <a:gd name="T2" fmla="*/ 0 w 4897"/>
                <a:gd name="T3" fmla="*/ 2182 h 2182"/>
                <a:gd name="T4" fmla="*/ 4897 w 4897"/>
                <a:gd name="T5" fmla="*/ 2182 h 2182"/>
                <a:gd name="T6" fmla="*/ 4897 w 4897"/>
                <a:gd name="T7" fmla="*/ 0 h 2182"/>
                <a:gd name="T8" fmla="*/ 0 w 4897"/>
                <a:gd name="T9" fmla="*/ 0 h 2182"/>
                <a:gd name="T10" fmla="*/ 0 w 4897"/>
                <a:gd name="T11" fmla="*/ 0 h 2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800">
                <a:solidFill>
                  <a:srgbClr val="FFFFFF"/>
                </a:solidFill>
              </a:endParaRPr>
            </a:p>
          </p:txBody>
        </p:sp>
        <p:sp>
          <p:nvSpPr>
            <p:cNvPr id="8196" name="Freeform 4"/>
            <p:cNvSpPr>
              <a:spLocks/>
            </p:cNvSpPr>
            <p:nvPr/>
          </p:nvSpPr>
          <p:spPr bwMode="ltGray">
            <a:xfrm>
              <a:off x="210" y="1152"/>
              <a:ext cx="5550" cy="3168"/>
            </a:xfrm>
            <a:custGeom>
              <a:avLst/>
              <a:gdLst>
                <a:gd name="T0" fmla="*/ 330 w 5550"/>
                <a:gd name="T1" fmla="*/ 1764 h 3168"/>
                <a:gd name="T2" fmla="*/ 0 w 5550"/>
                <a:gd name="T3" fmla="*/ 1764 h 3168"/>
                <a:gd name="T4" fmla="*/ 0 w 5550"/>
                <a:gd name="T5" fmla="*/ 3168 h 3168"/>
                <a:gd name="T6" fmla="*/ 5550 w 5550"/>
                <a:gd name="T7" fmla="*/ 3168 h 3168"/>
                <a:gd name="T8" fmla="*/ 5550 w 5550"/>
                <a:gd name="T9" fmla="*/ 0 h 3168"/>
                <a:gd name="T10" fmla="*/ 330 w 5550"/>
                <a:gd name="T11" fmla="*/ 0 h 3168"/>
                <a:gd name="T12" fmla="*/ 330 w 5550"/>
                <a:gd name="T13" fmla="*/ 1764 h 3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50" h="3168">
                  <a:moveTo>
                    <a:pt x="330" y="1764"/>
                  </a:moveTo>
                  <a:lnTo>
                    <a:pt x="0" y="1764"/>
                  </a:lnTo>
                  <a:lnTo>
                    <a:pt x="0" y="3168"/>
                  </a:lnTo>
                  <a:lnTo>
                    <a:pt x="5550" y="3168"/>
                  </a:lnTo>
                  <a:lnTo>
                    <a:pt x="5550" y="0"/>
                  </a:lnTo>
                  <a:lnTo>
                    <a:pt x="330" y="0"/>
                  </a:lnTo>
                  <a:lnTo>
                    <a:pt x="330" y="1764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800">
                <a:solidFill>
                  <a:srgbClr val="FFFFFF"/>
                </a:solidFill>
              </a:endParaRPr>
            </a:p>
          </p:txBody>
        </p:sp>
        <p:sp>
          <p:nvSpPr>
            <p:cNvPr id="8197" name="Freeform 5"/>
            <p:cNvSpPr>
              <a:spLocks/>
            </p:cNvSpPr>
            <p:nvPr/>
          </p:nvSpPr>
          <p:spPr bwMode="ltGray">
            <a:xfrm>
              <a:off x="528" y="2932"/>
              <a:ext cx="5232" cy="1388"/>
            </a:xfrm>
            <a:custGeom>
              <a:avLst/>
              <a:gdLst>
                <a:gd name="T0" fmla="*/ 0 w 4897"/>
                <a:gd name="T1" fmla="*/ 0 h 2182"/>
                <a:gd name="T2" fmla="*/ 0 w 4897"/>
                <a:gd name="T3" fmla="*/ 2182 h 2182"/>
                <a:gd name="T4" fmla="*/ 4897 w 4897"/>
                <a:gd name="T5" fmla="*/ 2182 h 2182"/>
                <a:gd name="T6" fmla="*/ 4897 w 4897"/>
                <a:gd name="T7" fmla="*/ 0 h 2182"/>
                <a:gd name="T8" fmla="*/ 0 w 4897"/>
                <a:gd name="T9" fmla="*/ 0 h 2182"/>
                <a:gd name="T10" fmla="*/ 0 w 4897"/>
                <a:gd name="T11" fmla="*/ 0 h 2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alpha val="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800">
                <a:solidFill>
                  <a:srgbClr val="FFFFFF"/>
                </a:solidFill>
              </a:endParaRPr>
            </a:p>
          </p:txBody>
        </p:sp>
        <p:sp>
          <p:nvSpPr>
            <p:cNvPr id="8198" name="Freeform 6"/>
            <p:cNvSpPr>
              <a:spLocks/>
            </p:cNvSpPr>
            <p:nvPr/>
          </p:nvSpPr>
          <p:spPr bwMode="ltGray">
            <a:xfrm>
              <a:off x="528" y="1152"/>
              <a:ext cx="4607" cy="29"/>
            </a:xfrm>
            <a:custGeom>
              <a:avLst/>
              <a:gdLst>
                <a:gd name="T0" fmla="*/ 0 w 5387"/>
                <a:gd name="T1" fmla="*/ 0 h 149"/>
                <a:gd name="T2" fmla="*/ 0 w 5387"/>
                <a:gd name="T3" fmla="*/ 149 h 149"/>
                <a:gd name="T4" fmla="*/ 5387 w 5387"/>
                <a:gd name="T5" fmla="*/ 149 h 149"/>
                <a:gd name="T6" fmla="*/ 5387 w 5387"/>
                <a:gd name="T7" fmla="*/ 0 h 149"/>
                <a:gd name="T8" fmla="*/ 0 w 5387"/>
                <a:gd name="T9" fmla="*/ 0 h 149"/>
                <a:gd name="T10" fmla="*/ 0 w 5387"/>
                <a:gd name="T11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800">
                <a:solidFill>
                  <a:srgbClr val="FFFFFF"/>
                </a:solidFill>
              </a:endParaRPr>
            </a:p>
          </p:txBody>
        </p:sp>
        <p:sp>
          <p:nvSpPr>
            <p:cNvPr id="8199" name="Freeform 7"/>
            <p:cNvSpPr>
              <a:spLocks/>
            </p:cNvSpPr>
            <p:nvPr/>
          </p:nvSpPr>
          <p:spPr bwMode="ltGray">
            <a:xfrm>
              <a:off x="528" y="1152"/>
              <a:ext cx="29" cy="1785"/>
            </a:xfrm>
            <a:custGeom>
              <a:avLst/>
              <a:gdLst>
                <a:gd name="T0" fmla="*/ 0 w 29"/>
                <a:gd name="T1" fmla="*/ 0 h 2161"/>
                <a:gd name="T2" fmla="*/ 0 w 29"/>
                <a:gd name="T3" fmla="*/ 2161 h 2161"/>
                <a:gd name="T4" fmla="*/ 29 w 29"/>
                <a:gd name="T5" fmla="*/ 2161 h 2161"/>
                <a:gd name="T6" fmla="*/ 27 w 29"/>
                <a:gd name="T7" fmla="*/ 27 h 2161"/>
                <a:gd name="T8" fmla="*/ 0 w 29"/>
                <a:gd name="T9" fmla="*/ 0 h 2161"/>
                <a:gd name="T10" fmla="*/ 0 w 29"/>
                <a:gd name="T11" fmla="*/ 0 h 2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800">
                <a:solidFill>
                  <a:srgbClr val="FFFFFF"/>
                </a:solidFill>
              </a:endParaRPr>
            </a:p>
          </p:txBody>
        </p:sp>
        <p:sp>
          <p:nvSpPr>
            <p:cNvPr id="8200" name="Freeform 8"/>
            <p:cNvSpPr>
              <a:spLocks/>
            </p:cNvSpPr>
            <p:nvPr/>
          </p:nvSpPr>
          <p:spPr bwMode="ltGray">
            <a:xfrm>
              <a:off x="527" y="2904"/>
              <a:ext cx="29" cy="1416"/>
            </a:xfrm>
            <a:custGeom>
              <a:avLst/>
              <a:gdLst>
                <a:gd name="T0" fmla="*/ 0 w 29"/>
                <a:gd name="T1" fmla="*/ 1416 h 1416"/>
                <a:gd name="T2" fmla="*/ 29 w 29"/>
                <a:gd name="T3" fmla="*/ 1416 h 1416"/>
                <a:gd name="T4" fmla="*/ 28 w 29"/>
                <a:gd name="T5" fmla="*/ 24 h 1416"/>
                <a:gd name="T6" fmla="*/ 0 w 29"/>
                <a:gd name="T7" fmla="*/ 0 h 1416"/>
                <a:gd name="T8" fmla="*/ 0 w 29"/>
                <a:gd name="T9" fmla="*/ 1416 h 1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416">
                  <a:moveTo>
                    <a:pt x="0" y="1416"/>
                  </a:moveTo>
                  <a:lnTo>
                    <a:pt x="29" y="1416"/>
                  </a:lnTo>
                  <a:lnTo>
                    <a:pt x="28" y="24"/>
                  </a:lnTo>
                  <a:lnTo>
                    <a:pt x="0" y="0"/>
                  </a:lnTo>
                  <a:lnTo>
                    <a:pt x="0" y="1416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800">
                <a:solidFill>
                  <a:srgbClr val="FFFFFF"/>
                </a:solidFill>
              </a:endParaRPr>
            </a:p>
          </p:txBody>
        </p:sp>
        <p:sp>
          <p:nvSpPr>
            <p:cNvPr id="8201" name="Freeform 9"/>
            <p:cNvSpPr>
              <a:spLocks/>
            </p:cNvSpPr>
            <p:nvPr/>
          </p:nvSpPr>
          <p:spPr bwMode="ltGray">
            <a:xfrm>
              <a:off x="201" y="2904"/>
              <a:ext cx="2879" cy="29"/>
            </a:xfrm>
            <a:custGeom>
              <a:avLst/>
              <a:gdLst>
                <a:gd name="T0" fmla="*/ 0 w 5387"/>
                <a:gd name="T1" fmla="*/ 0 h 149"/>
                <a:gd name="T2" fmla="*/ 0 w 5387"/>
                <a:gd name="T3" fmla="*/ 149 h 149"/>
                <a:gd name="T4" fmla="*/ 5387 w 5387"/>
                <a:gd name="T5" fmla="*/ 149 h 149"/>
                <a:gd name="T6" fmla="*/ 5387 w 5387"/>
                <a:gd name="T7" fmla="*/ 0 h 149"/>
                <a:gd name="T8" fmla="*/ 0 w 5387"/>
                <a:gd name="T9" fmla="*/ 0 h 149"/>
                <a:gd name="T10" fmla="*/ 0 w 5387"/>
                <a:gd name="T11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800">
                <a:solidFill>
                  <a:srgbClr val="FFFFFF"/>
                </a:solidFill>
              </a:endParaRPr>
            </a:p>
          </p:txBody>
        </p:sp>
        <p:sp>
          <p:nvSpPr>
            <p:cNvPr id="8202" name="Freeform 10"/>
            <p:cNvSpPr>
              <a:spLocks/>
            </p:cNvSpPr>
            <p:nvPr/>
          </p:nvSpPr>
          <p:spPr bwMode="ltGray">
            <a:xfrm>
              <a:off x="201" y="2904"/>
              <a:ext cx="30" cy="1416"/>
            </a:xfrm>
            <a:custGeom>
              <a:avLst/>
              <a:gdLst>
                <a:gd name="T0" fmla="*/ 0 w 30"/>
                <a:gd name="T1" fmla="*/ 0 h 1416"/>
                <a:gd name="T2" fmla="*/ 0 w 30"/>
                <a:gd name="T3" fmla="*/ 1416 h 1416"/>
                <a:gd name="T4" fmla="*/ 29 w 30"/>
                <a:gd name="T5" fmla="*/ 1416 h 1416"/>
                <a:gd name="T6" fmla="*/ 30 w 30"/>
                <a:gd name="T7" fmla="*/ 27 h 1416"/>
                <a:gd name="T8" fmla="*/ 0 w 30"/>
                <a:gd name="T9" fmla="*/ 0 h 1416"/>
                <a:gd name="T10" fmla="*/ 0 w 30"/>
                <a:gd name="T11" fmla="*/ 0 h 1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10001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800">
                <a:solidFill>
                  <a:srgbClr val="FFFFFF"/>
                </a:solidFill>
              </a:endParaRPr>
            </a:p>
          </p:txBody>
        </p:sp>
      </p:grpSp>
      <p:sp>
        <p:nvSpPr>
          <p:cNvPr id="8203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17638" y="6245225"/>
            <a:ext cx="2535767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8204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5720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8205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249871" y="6245225"/>
            <a:ext cx="2535767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A1C3254-D992-42F0-88F1-7A2BB67DA463}" type="slidenum">
              <a:rPr lang="ru-RU" alt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8206" name="Rectangle 14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609603" y="244479"/>
            <a:ext cx="11180233" cy="143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8207" name="Rectangle 15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1117601" y="1905000"/>
            <a:ext cx="10676467" cy="419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</p:spTree>
    <p:extLst>
      <p:ext uri="{BB962C8B-B14F-4D97-AF65-F5344CB8AC3E}">
        <p14:creationId xmlns="" xmlns:p14="http://schemas.microsoft.com/office/powerpoint/2010/main" val="3994329418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400" b="1" kern="1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anose="020B0A04020102020204" pitchFamily="34" charset="0"/>
          <a:cs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anose="020B0A04020102020204" pitchFamily="34" charset="0"/>
          <a:cs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anose="020B0A04020102020204" pitchFamily="34" charset="0"/>
          <a:cs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anose="020B0A04020102020204" pitchFamily="34" charset="0"/>
          <a:cs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anose="020B0A04020102020204" pitchFamily="34" charset="0"/>
          <a:cs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anose="020B0A04020102020204" pitchFamily="34" charset="0"/>
          <a:cs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anose="020B0A04020102020204" pitchFamily="34" charset="0"/>
          <a:cs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anose="020B0A04020102020204" pitchFamily="34" charset="0"/>
          <a:cs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32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4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accent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Group 2"/>
          <p:cNvGrpSpPr>
            <a:grpSpLocks/>
          </p:cNvGrpSpPr>
          <p:nvPr/>
        </p:nvGrpSpPr>
        <p:grpSpPr bwMode="auto">
          <a:xfrm>
            <a:off x="425452" y="1828800"/>
            <a:ext cx="11766549" cy="5029200"/>
            <a:chOff x="201" y="1152"/>
            <a:chExt cx="5559" cy="3168"/>
          </a:xfrm>
        </p:grpSpPr>
        <p:sp>
          <p:nvSpPr>
            <p:cNvPr id="8195" name="Freeform 3"/>
            <p:cNvSpPr>
              <a:spLocks/>
            </p:cNvSpPr>
            <p:nvPr/>
          </p:nvSpPr>
          <p:spPr bwMode="ltGray">
            <a:xfrm>
              <a:off x="528" y="2909"/>
              <a:ext cx="5232" cy="1411"/>
            </a:xfrm>
            <a:custGeom>
              <a:avLst/>
              <a:gdLst>
                <a:gd name="T0" fmla="*/ 0 w 4897"/>
                <a:gd name="T1" fmla="*/ 0 h 2182"/>
                <a:gd name="T2" fmla="*/ 0 w 4897"/>
                <a:gd name="T3" fmla="*/ 2182 h 2182"/>
                <a:gd name="T4" fmla="*/ 4897 w 4897"/>
                <a:gd name="T5" fmla="*/ 2182 h 2182"/>
                <a:gd name="T6" fmla="*/ 4897 w 4897"/>
                <a:gd name="T7" fmla="*/ 0 h 2182"/>
                <a:gd name="T8" fmla="*/ 0 w 4897"/>
                <a:gd name="T9" fmla="*/ 0 h 2182"/>
                <a:gd name="T10" fmla="*/ 0 w 4897"/>
                <a:gd name="T11" fmla="*/ 0 h 2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800">
                <a:solidFill>
                  <a:srgbClr val="FFFFFF"/>
                </a:solidFill>
              </a:endParaRPr>
            </a:p>
          </p:txBody>
        </p:sp>
        <p:sp>
          <p:nvSpPr>
            <p:cNvPr id="8196" name="Freeform 4"/>
            <p:cNvSpPr>
              <a:spLocks/>
            </p:cNvSpPr>
            <p:nvPr/>
          </p:nvSpPr>
          <p:spPr bwMode="ltGray">
            <a:xfrm>
              <a:off x="210" y="1152"/>
              <a:ext cx="5550" cy="3168"/>
            </a:xfrm>
            <a:custGeom>
              <a:avLst/>
              <a:gdLst>
                <a:gd name="T0" fmla="*/ 330 w 5550"/>
                <a:gd name="T1" fmla="*/ 1764 h 3168"/>
                <a:gd name="T2" fmla="*/ 0 w 5550"/>
                <a:gd name="T3" fmla="*/ 1764 h 3168"/>
                <a:gd name="T4" fmla="*/ 0 w 5550"/>
                <a:gd name="T5" fmla="*/ 3168 h 3168"/>
                <a:gd name="T6" fmla="*/ 5550 w 5550"/>
                <a:gd name="T7" fmla="*/ 3168 h 3168"/>
                <a:gd name="T8" fmla="*/ 5550 w 5550"/>
                <a:gd name="T9" fmla="*/ 0 h 3168"/>
                <a:gd name="T10" fmla="*/ 330 w 5550"/>
                <a:gd name="T11" fmla="*/ 0 h 3168"/>
                <a:gd name="T12" fmla="*/ 330 w 5550"/>
                <a:gd name="T13" fmla="*/ 1764 h 3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50" h="3168">
                  <a:moveTo>
                    <a:pt x="330" y="1764"/>
                  </a:moveTo>
                  <a:lnTo>
                    <a:pt x="0" y="1764"/>
                  </a:lnTo>
                  <a:lnTo>
                    <a:pt x="0" y="3168"/>
                  </a:lnTo>
                  <a:lnTo>
                    <a:pt x="5550" y="3168"/>
                  </a:lnTo>
                  <a:lnTo>
                    <a:pt x="5550" y="0"/>
                  </a:lnTo>
                  <a:lnTo>
                    <a:pt x="330" y="0"/>
                  </a:lnTo>
                  <a:lnTo>
                    <a:pt x="330" y="1764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800">
                <a:solidFill>
                  <a:srgbClr val="FFFFFF"/>
                </a:solidFill>
              </a:endParaRPr>
            </a:p>
          </p:txBody>
        </p:sp>
        <p:sp>
          <p:nvSpPr>
            <p:cNvPr id="8197" name="Freeform 5"/>
            <p:cNvSpPr>
              <a:spLocks/>
            </p:cNvSpPr>
            <p:nvPr/>
          </p:nvSpPr>
          <p:spPr bwMode="ltGray">
            <a:xfrm>
              <a:off x="528" y="2932"/>
              <a:ext cx="5232" cy="1388"/>
            </a:xfrm>
            <a:custGeom>
              <a:avLst/>
              <a:gdLst>
                <a:gd name="T0" fmla="*/ 0 w 4897"/>
                <a:gd name="T1" fmla="*/ 0 h 2182"/>
                <a:gd name="T2" fmla="*/ 0 w 4897"/>
                <a:gd name="T3" fmla="*/ 2182 h 2182"/>
                <a:gd name="T4" fmla="*/ 4897 w 4897"/>
                <a:gd name="T5" fmla="*/ 2182 h 2182"/>
                <a:gd name="T6" fmla="*/ 4897 w 4897"/>
                <a:gd name="T7" fmla="*/ 0 h 2182"/>
                <a:gd name="T8" fmla="*/ 0 w 4897"/>
                <a:gd name="T9" fmla="*/ 0 h 2182"/>
                <a:gd name="T10" fmla="*/ 0 w 4897"/>
                <a:gd name="T11" fmla="*/ 0 h 2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alpha val="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800">
                <a:solidFill>
                  <a:srgbClr val="FFFFFF"/>
                </a:solidFill>
              </a:endParaRPr>
            </a:p>
          </p:txBody>
        </p:sp>
        <p:sp>
          <p:nvSpPr>
            <p:cNvPr id="8198" name="Freeform 6"/>
            <p:cNvSpPr>
              <a:spLocks/>
            </p:cNvSpPr>
            <p:nvPr/>
          </p:nvSpPr>
          <p:spPr bwMode="ltGray">
            <a:xfrm>
              <a:off x="528" y="1152"/>
              <a:ext cx="4607" cy="29"/>
            </a:xfrm>
            <a:custGeom>
              <a:avLst/>
              <a:gdLst>
                <a:gd name="T0" fmla="*/ 0 w 5387"/>
                <a:gd name="T1" fmla="*/ 0 h 149"/>
                <a:gd name="T2" fmla="*/ 0 w 5387"/>
                <a:gd name="T3" fmla="*/ 149 h 149"/>
                <a:gd name="T4" fmla="*/ 5387 w 5387"/>
                <a:gd name="T5" fmla="*/ 149 h 149"/>
                <a:gd name="T6" fmla="*/ 5387 w 5387"/>
                <a:gd name="T7" fmla="*/ 0 h 149"/>
                <a:gd name="T8" fmla="*/ 0 w 5387"/>
                <a:gd name="T9" fmla="*/ 0 h 149"/>
                <a:gd name="T10" fmla="*/ 0 w 5387"/>
                <a:gd name="T11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800">
                <a:solidFill>
                  <a:srgbClr val="FFFFFF"/>
                </a:solidFill>
              </a:endParaRPr>
            </a:p>
          </p:txBody>
        </p:sp>
        <p:sp>
          <p:nvSpPr>
            <p:cNvPr id="8199" name="Freeform 7"/>
            <p:cNvSpPr>
              <a:spLocks/>
            </p:cNvSpPr>
            <p:nvPr/>
          </p:nvSpPr>
          <p:spPr bwMode="ltGray">
            <a:xfrm>
              <a:off x="528" y="1152"/>
              <a:ext cx="29" cy="1785"/>
            </a:xfrm>
            <a:custGeom>
              <a:avLst/>
              <a:gdLst>
                <a:gd name="T0" fmla="*/ 0 w 29"/>
                <a:gd name="T1" fmla="*/ 0 h 2161"/>
                <a:gd name="T2" fmla="*/ 0 w 29"/>
                <a:gd name="T3" fmla="*/ 2161 h 2161"/>
                <a:gd name="T4" fmla="*/ 29 w 29"/>
                <a:gd name="T5" fmla="*/ 2161 h 2161"/>
                <a:gd name="T6" fmla="*/ 27 w 29"/>
                <a:gd name="T7" fmla="*/ 27 h 2161"/>
                <a:gd name="T8" fmla="*/ 0 w 29"/>
                <a:gd name="T9" fmla="*/ 0 h 2161"/>
                <a:gd name="T10" fmla="*/ 0 w 29"/>
                <a:gd name="T11" fmla="*/ 0 h 2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800">
                <a:solidFill>
                  <a:srgbClr val="FFFFFF"/>
                </a:solidFill>
              </a:endParaRPr>
            </a:p>
          </p:txBody>
        </p:sp>
        <p:sp>
          <p:nvSpPr>
            <p:cNvPr id="8200" name="Freeform 8"/>
            <p:cNvSpPr>
              <a:spLocks/>
            </p:cNvSpPr>
            <p:nvPr/>
          </p:nvSpPr>
          <p:spPr bwMode="ltGray">
            <a:xfrm>
              <a:off x="527" y="2904"/>
              <a:ext cx="29" cy="1416"/>
            </a:xfrm>
            <a:custGeom>
              <a:avLst/>
              <a:gdLst>
                <a:gd name="T0" fmla="*/ 0 w 29"/>
                <a:gd name="T1" fmla="*/ 1416 h 1416"/>
                <a:gd name="T2" fmla="*/ 29 w 29"/>
                <a:gd name="T3" fmla="*/ 1416 h 1416"/>
                <a:gd name="T4" fmla="*/ 28 w 29"/>
                <a:gd name="T5" fmla="*/ 24 h 1416"/>
                <a:gd name="T6" fmla="*/ 0 w 29"/>
                <a:gd name="T7" fmla="*/ 0 h 1416"/>
                <a:gd name="T8" fmla="*/ 0 w 29"/>
                <a:gd name="T9" fmla="*/ 1416 h 1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416">
                  <a:moveTo>
                    <a:pt x="0" y="1416"/>
                  </a:moveTo>
                  <a:lnTo>
                    <a:pt x="29" y="1416"/>
                  </a:lnTo>
                  <a:lnTo>
                    <a:pt x="28" y="24"/>
                  </a:lnTo>
                  <a:lnTo>
                    <a:pt x="0" y="0"/>
                  </a:lnTo>
                  <a:lnTo>
                    <a:pt x="0" y="1416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800">
                <a:solidFill>
                  <a:srgbClr val="FFFFFF"/>
                </a:solidFill>
              </a:endParaRPr>
            </a:p>
          </p:txBody>
        </p:sp>
        <p:sp>
          <p:nvSpPr>
            <p:cNvPr id="8201" name="Freeform 9"/>
            <p:cNvSpPr>
              <a:spLocks/>
            </p:cNvSpPr>
            <p:nvPr/>
          </p:nvSpPr>
          <p:spPr bwMode="ltGray">
            <a:xfrm>
              <a:off x="201" y="2904"/>
              <a:ext cx="2879" cy="29"/>
            </a:xfrm>
            <a:custGeom>
              <a:avLst/>
              <a:gdLst>
                <a:gd name="T0" fmla="*/ 0 w 5387"/>
                <a:gd name="T1" fmla="*/ 0 h 149"/>
                <a:gd name="T2" fmla="*/ 0 w 5387"/>
                <a:gd name="T3" fmla="*/ 149 h 149"/>
                <a:gd name="T4" fmla="*/ 5387 w 5387"/>
                <a:gd name="T5" fmla="*/ 149 h 149"/>
                <a:gd name="T6" fmla="*/ 5387 w 5387"/>
                <a:gd name="T7" fmla="*/ 0 h 149"/>
                <a:gd name="T8" fmla="*/ 0 w 5387"/>
                <a:gd name="T9" fmla="*/ 0 h 149"/>
                <a:gd name="T10" fmla="*/ 0 w 5387"/>
                <a:gd name="T11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800">
                <a:solidFill>
                  <a:srgbClr val="FFFFFF"/>
                </a:solidFill>
              </a:endParaRPr>
            </a:p>
          </p:txBody>
        </p:sp>
        <p:sp>
          <p:nvSpPr>
            <p:cNvPr id="8202" name="Freeform 10"/>
            <p:cNvSpPr>
              <a:spLocks/>
            </p:cNvSpPr>
            <p:nvPr/>
          </p:nvSpPr>
          <p:spPr bwMode="ltGray">
            <a:xfrm>
              <a:off x="201" y="2904"/>
              <a:ext cx="30" cy="1416"/>
            </a:xfrm>
            <a:custGeom>
              <a:avLst/>
              <a:gdLst>
                <a:gd name="T0" fmla="*/ 0 w 30"/>
                <a:gd name="T1" fmla="*/ 0 h 1416"/>
                <a:gd name="T2" fmla="*/ 0 w 30"/>
                <a:gd name="T3" fmla="*/ 1416 h 1416"/>
                <a:gd name="T4" fmla="*/ 29 w 30"/>
                <a:gd name="T5" fmla="*/ 1416 h 1416"/>
                <a:gd name="T6" fmla="*/ 30 w 30"/>
                <a:gd name="T7" fmla="*/ 27 h 1416"/>
                <a:gd name="T8" fmla="*/ 0 w 30"/>
                <a:gd name="T9" fmla="*/ 0 h 1416"/>
                <a:gd name="T10" fmla="*/ 0 w 30"/>
                <a:gd name="T11" fmla="*/ 0 h 1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10001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800">
                <a:solidFill>
                  <a:srgbClr val="FFFFFF"/>
                </a:solidFill>
              </a:endParaRPr>
            </a:p>
          </p:txBody>
        </p:sp>
      </p:grpSp>
      <p:sp>
        <p:nvSpPr>
          <p:cNvPr id="8203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17638" y="6245225"/>
            <a:ext cx="2535767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8204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5720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8205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249871" y="6245225"/>
            <a:ext cx="2535767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A1C3254-D992-42F0-88F1-7A2BB67DA463}" type="slidenum">
              <a:rPr lang="ru-RU" alt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8206" name="Rectangle 14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609603" y="244479"/>
            <a:ext cx="11180233" cy="143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8207" name="Rectangle 15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1117601" y="1905000"/>
            <a:ext cx="10676467" cy="419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</p:spTree>
    <p:extLst>
      <p:ext uri="{BB962C8B-B14F-4D97-AF65-F5344CB8AC3E}">
        <p14:creationId xmlns="" xmlns:p14="http://schemas.microsoft.com/office/powerpoint/2010/main" val="2465599768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400" b="1" kern="1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anose="020B0A04020102020204" pitchFamily="34" charset="0"/>
          <a:cs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anose="020B0A04020102020204" pitchFamily="34" charset="0"/>
          <a:cs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anose="020B0A04020102020204" pitchFamily="34" charset="0"/>
          <a:cs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anose="020B0A04020102020204" pitchFamily="34" charset="0"/>
          <a:cs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anose="020B0A04020102020204" pitchFamily="34" charset="0"/>
          <a:cs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anose="020B0A04020102020204" pitchFamily="34" charset="0"/>
          <a:cs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anose="020B0A04020102020204" pitchFamily="34" charset="0"/>
          <a:cs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anose="020B0A04020102020204" pitchFamily="34" charset="0"/>
          <a:cs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32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4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accent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Group 2"/>
          <p:cNvGrpSpPr>
            <a:grpSpLocks/>
          </p:cNvGrpSpPr>
          <p:nvPr/>
        </p:nvGrpSpPr>
        <p:grpSpPr bwMode="auto">
          <a:xfrm>
            <a:off x="425452" y="1828800"/>
            <a:ext cx="11766549" cy="5029200"/>
            <a:chOff x="201" y="1152"/>
            <a:chExt cx="5559" cy="3168"/>
          </a:xfrm>
        </p:grpSpPr>
        <p:sp>
          <p:nvSpPr>
            <p:cNvPr id="8195" name="Freeform 3"/>
            <p:cNvSpPr>
              <a:spLocks/>
            </p:cNvSpPr>
            <p:nvPr/>
          </p:nvSpPr>
          <p:spPr bwMode="ltGray">
            <a:xfrm>
              <a:off x="528" y="2909"/>
              <a:ext cx="5232" cy="1411"/>
            </a:xfrm>
            <a:custGeom>
              <a:avLst/>
              <a:gdLst>
                <a:gd name="T0" fmla="*/ 0 w 4897"/>
                <a:gd name="T1" fmla="*/ 0 h 2182"/>
                <a:gd name="T2" fmla="*/ 0 w 4897"/>
                <a:gd name="T3" fmla="*/ 2182 h 2182"/>
                <a:gd name="T4" fmla="*/ 4897 w 4897"/>
                <a:gd name="T5" fmla="*/ 2182 h 2182"/>
                <a:gd name="T6" fmla="*/ 4897 w 4897"/>
                <a:gd name="T7" fmla="*/ 0 h 2182"/>
                <a:gd name="T8" fmla="*/ 0 w 4897"/>
                <a:gd name="T9" fmla="*/ 0 h 2182"/>
                <a:gd name="T10" fmla="*/ 0 w 4897"/>
                <a:gd name="T11" fmla="*/ 0 h 2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800">
                <a:solidFill>
                  <a:srgbClr val="FFFFFF"/>
                </a:solidFill>
              </a:endParaRPr>
            </a:p>
          </p:txBody>
        </p:sp>
        <p:sp>
          <p:nvSpPr>
            <p:cNvPr id="8196" name="Freeform 4"/>
            <p:cNvSpPr>
              <a:spLocks/>
            </p:cNvSpPr>
            <p:nvPr/>
          </p:nvSpPr>
          <p:spPr bwMode="ltGray">
            <a:xfrm>
              <a:off x="210" y="1152"/>
              <a:ext cx="5550" cy="3168"/>
            </a:xfrm>
            <a:custGeom>
              <a:avLst/>
              <a:gdLst>
                <a:gd name="T0" fmla="*/ 330 w 5550"/>
                <a:gd name="T1" fmla="*/ 1764 h 3168"/>
                <a:gd name="T2" fmla="*/ 0 w 5550"/>
                <a:gd name="T3" fmla="*/ 1764 h 3168"/>
                <a:gd name="T4" fmla="*/ 0 w 5550"/>
                <a:gd name="T5" fmla="*/ 3168 h 3168"/>
                <a:gd name="T6" fmla="*/ 5550 w 5550"/>
                <a:gd name="T7" fmla="*/ 3168 h 3168"/>
                <a:gd name="T8" fmla="*/ 5550 w 5550"/>
                <a:gd name="T9" fmla="*/ 0 h 3168"/>
                <a:gd name="T10" fmla="*/ 330 w 5550"/>
                <a:gd name="T11" fmla="*/ 0 h 3168"/>
                <a:gd name="T12" fmla="*/ 330 w 5550"/>
                <a:gd name="T13" fmla="*/ 1764 h 3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50" h="3168">
                  <a:moveTo>
                    <a:pt x="330" y="1764"/>
                  </a:moveTo>
                  <a:lnTo>
                    <a:pt x="0" y="1764"/>
                  </a:lnTo>
                  <a:lnTo>
                    <a:pt x="0" y="3168"/>
                  </a:lnTo>
                  <a:lnTo>
                    <a:pt x="5550" y="3168"/>
                  </a:lnTo>
                  <a:lnTo>
                    <a:pt x="5550" y="0"/>
                  </a:lnTo>
                  <a:lnTo>
                    <a:pt x="330" y="0"/>
                  </a:lnTo>
                  <a:lnTo>
                    <a:pt x="330" y="1764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800">
                <a:solidFill>
                  <a:srgbClr val="FFFFFF"/>
                </a:solidFill>
              </a:endParaRPr>
            </a:p>
          </p:txBody>
        </p:sp>
        <p:sp>
          <p:nvSpPr>
            <p:cNvPr id="8197" name="Freeform 5"/>
            <p:cNvSpPr>
              <a:spLocks/>
            </p:cNvSpPr>
            <p:nvPr/>
          </p:nvSpPr>
          <p:spPr bwMode="ltGray">
            <a:xfrm>
              <a:off x="528" y="2932"/>
              <a:ext cx="5232" cy="1388"/>
            </a:xfrm>
            <a:custGeom>
              <a:avLst/>
              <a:gdLst>
                <a:gd name="T0" fmla="*/ 0 w 4897"/>
                <a:gd name="T1" fmla="*/ 0 h 2182"/>
                <a:gd name="T2" fmla="*/ 0 w 4897"/>
                <a:gd name="T3" fmla="*/ 2182 h 2182"/>
                <a:gd name="T4" fmla="*/ 4897 w 4897"/>
                <a:gd name="T5" fmla="*/ 2182 h 2182"/>
                <a:gd name="T6" fmla="*/ 4897 w 4897"/>
                <a:gd name="T7" fmla="*/ 0 h 2182"/>
                <a:gd name="T8" fmla="*/ 0 w 4897"/>
                <a:gd name="T9" fmla="*/ 0 h 2182"/>
                <a:gd name="T10" fmla="*/ 0 w 4897"/>
                <a:gd name="T11" fmla="*/ 0 h 2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alpha val="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800">
                <a:solidFill>
                  <a:srgbClr val="FFFFFF"/>
                </a:solidFill>
              </a:endParaRPr>
            </a:p>
          </p:txBody>
        </p:sp>
        <p:sp>
          <p:nvSpPr>
            <p:cNvPr id="8198" name="Freeform 6"/>
            <p:cNvSpPr>
              <a:spLocks/>
            </p:cNvSpPr>
            <p:nvPr/>
          </p:nvSpPr>
          <p:spPr bwMode="ltGray">
            <a:xfrm>
              <a:off x="528" y="1152"/>
              <a:ext cx="4607" cy="29"/>
            </a:xfrm>
            <a:custGeom>
              <a:avLst/>
              <a:gdLst>
                <a:gd name="T0" fmla="*/ 0 w 5387"/>
                <a:gd name="T1" fmla="*/ 0 h 149"/>
                <a:gd name="T2" fmla="*/ 0 w 5387"/>
                <a:gd name="T3" fmla="*/ 149 h 149"/>
                <a:gd name="T4" fmla="*/ 5387 w 5387"/>
                <a:gd name="T5" fmla="*/ 149 h 149"/>
                <a:gd name="T6" fmla="*/ 5387 w 5387"/>
                <a:gd name="T7" fmla="*/ 0 h 149"/>
                <a:gd name="T8" fmla="*/ 0 w 5387"/>
                <a:gd name="T9" fmla="*/ 0 h 149"/>
                <a:gd name="T10" fmla="*/ 0 w 5387"/>
                <a:gd name="T11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800">
                <a:solidFill>
                  <a:srgbClr val="FFFFFF"/>
                </a:solidFill>
              </a:endParaRPr>
            </a:p>
          </p:txBody>
        </p:sp>
        <p:sp>
          <p:nvSpPr>
            <p:cNvPr id="8199" name="Freeform 7"/>
            <p:cNvSpPr>
              <a:spLocks/>
            </p:cNvSpPr>
            <p:nvPr/>
          </p:nvSpPr>
          <p:spPr bwMode="ltGray">
            <a:xfrm>
              <a:off x="528" y="1152"/>
              <a:ext cx="29" cy="1785"/>
            </a:xfrm>
            <a:custGeom>
              <a:avLst/>
              <a:gdLst>
                <a:gd name="T0" fmla="*/ 0 w 29"/>
                <a:gd name="T1" fmla="*/ 0 h 2161"/>
                <a:gd name="T2" fmla="*/ 0 w 29"/>
                <a:gd name="T3" fmla="*/ 2161 h 2161"/>
                <a:gd name="T4" fmla="*/ 29 w 29"/>
                <a:gd name="T5" fmla="*/ 2161 h 2161"/>
                <a:gd name="T6" fmla="*/ 27 w 29"/>
                <a:gd name="T7" fmla="*/ 27 h 2161"/>
                <a:gd name="T8" fmla="*/ 0 w 29"/>
                <a:gd name="T9" fmla="*/ 0 h 2161"/>
                <a:gd name="T10" fmla="*/ 0 w 29"/>
                <a:gd name="T11" fmla="*/ 0 h 2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800">
                <a:solidFill>
                  <a:srgbClr val="FFFFFF"/>
                </a:solidFill>
              </a:endParaRPr>
            </a:p>
          </p:txBody>
        </p:sp>
        <p:sp>
          <p:nvSpPr>
            <p:cNvPr id="8200" name="Freeform 8"/>
            <p:cNvSpPr>
              <a:spLocks/>
            </p:cNvSpPr>
            <p:nvPr/>
          </p:nvSpPr>
          <p:spPr bwMode="ltGray">
            <a:xfrm>
              <a:off x="527" y="2904"/>
              <a:ext cx="29" cy="1416"/>
            </a:xfrm>
            <a:custGeom>
              <a:avLst/>
              <a:gdLst>
                <a:gd name="T0" fmla="*/ 0 w 29"/>
                <a:gd name="T1" fmla="*/ 1416 h 1416"/>
                <a:gd name="T2" fmla="*/ 29 w 29"/>
                <a:gd name="T3" fmla="*/ 1416 h 1416"/>
                <a:gd name="T4" fmla="*/ 28 w 29"/>
                <a:gd name="T5" fmla="*/ 24 h 1416"/>
                <a:gd name="T6" fmla="*/ 0 w 29"/>
                <a:gd name="T7" fmla="*/ 0 h 1416"/>
                <a:gd name="T8" fmla="*/ 0 w 29"/>
                <a:gd name="T9" fmla="*/ 1416 h 1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416">
                  <a:moveTo>
                    <a:pt x="0" y="1416"/>
                  </a:moveTo>
                  <a:lnTo>
                    <a:pt x="29" y="1416"/>
                  </a:lnTo>
                  <a:lnTo>
                    <a:pt x="28" y="24"/>
                  </a:lnTo>
                  <a:lnTo>
                    <a:pt x="0" y="0"/>
                  </a:lnTo>
                  <a:lnTo>
                    <a:pt x="0" y="1416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800">
                <a:solidFill>
                  <a:srgbClr val="FFFFFF"/>
                </a:solidFill>
              </a:endParaRPr>
            </a:p>
          </p:txBody>
        </p:sp>
        <p:sp>
          <p:nvSpPr>
            <p:cNvPr id="8201" name="Freeform 9"/>
            <p:cNvSpPr>
              <a:spLocks/>
            </p:cNvSpPr>
            <p:nvPr/>
          </p:nvSpPr>
          <p:spPr bwMode="ltGray">
            <a:xfrm>
              <a:off x="201" y="2904"/>
              <a:ext cx="2879" cy="29"/>
            </a:xfrm>
            <a:custGeom>
              <a:avLst/>
              <a:gdLst>
                <a:gd name="T0" fmla="*/ 0 w 5387"/>
                <a:gd name="T1" fmla="*/ 0 h 149"/>
                <a:gd name="T2" fmla="*/ 0 w 5387"/>
                <a:gd name="T3" fmla="*/ 149 h 149"/>
                <a:gd name="T4" fmla="*/ 5387 w 5387"/>
                <a:gd name="T5" fmla="*/ 149 h 149"/>
                <a:gd name="T6" fmla="*/ 5387 w 5387"/>
                <a:gd name="T7" fmla="*/ 0 h 149"/>
                <a:gd name="T8" fmla="*/ 0 w 5387"/>
                <a:gd name="T9" fmla="*/ 0 h 149"/>
                <a:gd name="T10" fmla="*/ 0 w 5387"/>
                <a:gd name="T11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800">
                <a:solidFill>
                  <a:srgbClr val="FFFFFF"/>
                </a:solidFill>
              </a:endParaRPr>
            </a:p>
          </p:txBody>
        </p:sp>
        <p:sp>
          <p:nvSpPr>
            <p:cNvPr id="8202" name="Freeform 10"/>
            <p:cNvSpPr>
              <a:spLocks/>
            </p:cNvSpPr>
            <p:nvPr/>
          </p:nvSpPr>
          <p:spPr bwMode="ltGray">
            <a:xfrm>
              <a:off x="201" y="2904"/>
              <a:ext cx="30" cy="1416"/>
            </a:xfrm>
            <a:custGeom>
              <a:avLst/>
              <a:gdLst>
                <a:gd name="T0" fmla="*/ 0 w 30"/>
                <a:gd name="T1" fmla="*/ 0 h 1416"/>
                <a:gd name="T2" fmla="*/ 0 w 30"/>
                <a:gd name="T3" fmla="*/ 1416 h 1416"/>
                <a:gd name="T4" fmla="*/ 29 w 30"/>
                <a:gd name="T5" fmla="*/ 1416 h 1416"/>
                <a:gd name="T6" fmla="*/ 30 w 30"/>
                <a:gd name="T7" fmla="*/ 27 h 1416"/>
                <a:gd name="T8" fmla="*/ 0 w 30"/>
                <a:gd name="T9" fmla="*/ 0 h 1416"/>
                <a:gd name="T10" fmla="*/ 0 w 30"/>
                <a:gd name="T11" fmla="*/ 0 h 1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10001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800">
                <a:solidFill>
                  <a:srgbClr val="FFFFFF"/>
                </a:solidFill>
              </a:endParaRPr>
            </a:p>
          </p:txBody>
        </p:sp>
      </p:grpSp>
      <p:sp>
        <p:nvSpPr>
          <p:cNvPr id="8203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17638" y="6245225"/>
            <a:ext cx="2535767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8204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5720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8205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249871" y="6245225"/>
            <a:ext cx="2535767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A1C3254-D992-42F0-88F1-7A2BB67DA463}" type="slidenum">
              <a:rPr lang="ru-RU" alt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8206" name="Rectangle 14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609603" y="244479"/>
            <a:ext cx="11180233" cy="143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8207" name="Rectangle 15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1117601" y="1905000"/>
            <a:ext cx="10676467" cy="419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</p:spTree>
    <p:extLst>
      <p:ext uri="{BB962C8B-B14F-4D97-AF65-F5344CB8AC3E}">
        <p14:creationId xmlns="" xmlns:p14="http://schemas.microsoft.com/office/powerpoint/2010/main" val="2426517229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87" r:id="rId1"/>
    <p:sldLayoutId id="2147483788" r:id="rId2"/>
    <p:sldLayoutId id="2147483789" r:id="rId3"/>
    <p:sldLayoutId id="2147483790" r:id="rId4"/>
    <p:sldLayoutId id="2147483791" r:id="rId5"/>
    <p:sldLayoutId id="2147483792" r:id="rId6"/>
    <p:sldLayoutId id="2147483793" r:id="rId7"/>
    <p:sldLayoutId id="2147483794" r:id="rId8"/>
    <p:sldLayoutId id="2147483795" r:id="rId9"/>
    <p:sldLayoutId id="2147483796" r:id="rId10"/>
    <p:sldLayoutId id="2147483797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400" b="1" kern="1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anose="020B0A04020102020204" pitchFamily="34" charset="0"/>
          <a:cs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anose="020B0A04020102020204" pitchFamily="34" charset="0"/>
          <a:cs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anose="020B0A04020102020204" pitchFamily="34" charset="0"/>
          <a:cs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anose="020B0A04020102020204" pitchFamily="34" charset="0"/>
          <a:cs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anose="020B0A04020102020204" pitchFamily="34" charset="0"/>
          <a:cs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anose="020B0A04020102020204" pitchFamily="34" charset="0"/>
          <a:cs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anose="020B0A04020102020204" pitchFamily="34" charset="0"/>
          <a:cs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anose="020B0A04020102020204" pitchFamily="34" charset="0"/>
          <a:cs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32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4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accent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Group 2"/>
          <p:cNvGrpSpPr>
            <a:grpSpLocks/>
          </p:cNvGrpSpPr>
          <p:nvPr/>
        </p:nvGrpSpPr>
        <p:grpSpPr bwMode="auto">
          <a:xfrm>
            <a:off x="425452" y="1828800"/>
            <a:ext cx="11766549" cy="5029200"/>
            <a:chOff x="201" y="1152"/>
            <a:chExt cx="5559" cy="3168"/>
          </a:xfrm>
        </p:grpSpPr>
        <p:sp>
          <p:nvSpPr>
            <p:cNvPr id="8195" name="Freeform 3"/>
            <p:cNvSpPr>
              <a:spLocks/>
            </p:cNvSpPr>
            <p:nvPr/>
          </p:nvSpPr>
          <p:spPr bwMode="ltGray">
            <a:xfrm>
              <a:off x="528" y="2909"/>
              <a:ext cx="5232" cy="1411"/>
            </a:xfrm>
            <a:custGeom>
              <a:avLst/>
              <a:gdLst>
                <a:gd name="T0" fmla="*/ 0 w 4897"/>
                <a:gd name="T1" fmla="*/ 0 h 2182"/>
                <a:gd name="T2" fmla="*/ 0 w 4897"/>
                <a:gd name="T3" fmla="*/ 2182 h 2182"/>
                <a:gd name="T4" fmla="*/ 4897 w 4897"/>
                <a:gd name="T5" fmla="*/ 2182 h 2182"/>
                <a:gd name="T6" fmla="*/ 4897 w 4897"/>
                <a:gd name="T7" fmla="*/ 0 h 2182"/>
                <a:gd name="T8" fmla="*/ 0 w 4897"/>
                <a:gd name="T9" fmla="*/ 0 h 2182"/>
                <a:gd name="T10" fmla="*/ 0 w 4897"/>
                <a:gd name="T11" fmla="*/ 0 h 2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800">
                <a:solidFill>
                  <a:srgbClr val="FFFFFF"/>
                </a:solidFill>
              </a:endParaRPr>
            </a:p>
          </p:txBody>
        </p:sp>
        <p:sp>
          <p:nvSpPr>
            <p:cNvPr id="8196" name="Freeform 4"/>
            <p:cNvSpPr>
              <a:spLocks/>
            </p:cNvSpPr>
            <p:nvPr/>
          </p:nvSpPr>
          <p:spPr bwMode="ltGray">
            <a:xfrm>
              <a:off x="210" y="1152"/>
              <a:ext cx="5550" cy="3168"/>
            </a:xfrm>
            <a:custGeom>
              <a:avLst/>
              <a:gdLst>
                <a:gd name="T0" fmla="*/ 330 w 5550"/>
                <a:gd name="T1" fmla="*/ 1764 h 3168"/>
                <a:gd name="T2" fmla="*/ 0 w 5550"/>
                <a:gd name="T3" fmla="*/ 1764 h 3168"/>
                <a:gd name="T4" fmla="*/ 0 w 5550"/>
                <a:gd name="T5" fmla="*/ 3168 h 3168"/>
                <a:gd name="T6" fmla="*/ 5550 w 5550"/>
                <a:gd name="T7" fmla="*/ 3168 h 3168"/>
                <a:gd name="T8" fmla="*/ 5550 w 5550"/>
                <a:gd name="T9" fmla="*/ 0 h 3168"/>
                <a:gd name="T10" fmla="*/ 330 w 5550"/>
                <a:gd name="T11" fmla="*/ 0 h 3168"/>
                <a:gd name="T12" fmla="*/ 330 w 5550"/>
                <a:gd name="T13" fmla="*/ 1764 h 3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50" h="3168">
                  <a:moveTo>
                    <a:pt x="330" y="1764"/>
                  </a:moveTo>
                  <a:lnTo>
                    <a:pt x="0" y="1764"/>
                  </a:lnTo>
                  <a:lnTo>
                    <a:pt x="0" y="3168"/>
                  </a:lnTo>
                  <a:lnTo>
                    <a:pt x="5550" y="3168"/>
                  </a:lnTo>
                  <a:lnTo>
                    <a:pt x="5550" y="0"/>
                  </a:lnTo>
                  <a:lnTo>
                    <a:pt x="330" y="0"/>
                  </a:lnTo>
                  <a:lnTo>
                    <a:pt x="330" y="1764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800">
                <a:solidFill>
                  <a:srgbClr val="FFFFFF"/>
                </a:solidFill>
              </a:endParaRPr>
            </a:p>
          </p:txBody>
        </p:sp>
        <p:sp>
          <p:nvSpPr>
            <p:cNvPr id="8197" name="Freeform 5"/>
            <p:cNvSpPr>
              <a:spLocks/>
            </p:cNvSpPr>
            <p:nvPr/>
          </p:nvSpPr>
          <p:spPr bwMode="ltGray">
            <a:xfrm>
              <a:off x="528" y="2932"/>
              <a:ext cx="5232" cy="1388"/>
            </a:xfrm>
            <a:custGeom>
              <a:avLst/>
              <a:gdLst>
                <a:gd name="T0" fmla="*/ 0 w 4897"/>
                <a:gd name="T1" fmla="*/ 0 h 2182"/>
                <a:gd name="T2" fmla="*/ 0 w 4897"/>
                <a:gd name="T3" fmla="*/ 2182 h 2182"/>
                <a:gd name="T4" fmla="*/ 4897 w 4897"/>
                <a:gd name="T5" fmla="*/ 2182 h 2182"/>
                <a:gd name="T6" fmla="*/ 4897 w 4897"/>
                <a:gd name="T7" fmla="*/ 0 h 2182"/>
                <a:gd name="T8" fmla="*/ 0 w 4897"/>
                <a:gd name="T9" fmla="*/ 0 h 2182"/>
                <a:gd name="T10" fmla="*/ 0 w 4897"/>
                <a:gd name="T11" fmla="*/ 0 h 2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alpha val="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800">
                <a:solidFill>
                  <a:srgbClr val="FFFFFF"/>
                </a:solidFill>
              </a:endParaRPr>
            </a:p>
          </p:txBody>
        </p:sp>
        <p:sp>
          <p:nvSpPr>
            <p:cNvPr id="8198" name="Freeform 6"/>
            <p:cNvSpPr>
              <a:spLocks/>
            </p:cNvSpPr>
            <p:nvPr/>
          </p:nvSpPr>
          <p:spPr bwMode="ltGray">
            <a:xfrm>
              <a:off x="528" y="1152"/>
              <a:ext cx="4607" cy="29"/>
            </a:xfrm>
            <a:custGeom>
              <a:avLst/>
              <a:gdLst>
                <a:gd name="T0" fmla="*/ 0 w 5387"/>
                <a:gd name="T1" fmla="*/ 0 h 149"/>
                <a:gd name="T2" fmla="*/ 0 w 5387"/>
                <a:gd name="T3" fmla="*/ 149 h 149"/>
                <a:gd name="T4" fmla="*/ 5387 w 5387"/>
                <a:gd name="T5" fmla="*/ 149 h 149"/>
                <a:gd name="T6" fmla="*/ 5387 w 5387"/>
                <a:gd name="T7" fmla="*/ 0 h 149"/>
                <a:gd name="T8" fmla="*/ 0 w 5387"/>
                <a:gd name="T9" fmla="*/ 0 h 149"/>
                <a:gd name="T10" fmla="*/ 0 w 5387"/>
                <a:gd name="T11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800">
                <a:solidFill>
                  <a:srgbClr val="FFFFFF"/>
                </a:solidFill>
              </a:endParaRPr>
            </a:p>
          </p:txBody>
        </p:sp>
        <p:sp>
          <p:nvSpPr>
            <p:cNvPr id="8199" name="Freeform 7"/>
            <p:cNvSpPr>
              <a:spLocks/>
            </p:cNvSpPr>
            <p:nvPr/>
          </p:nvSpPr>
          <p:spPr bwMode="ltGray">
            <a:xfrm>
              <a:off x="528" y="1152"/>
              <a:ext cx="29" cy="1785"/>
            </a:xfrm>
            <a:custGeom>
              <a:avLst/>
              <a:gdLst>
                <a:gd name="T0" fmla="*/ 0 w 29"/>
                <a:gd name="T1" fmla="*/ 0 h 2161"/>
                <a:gd name="T2" fmla="*/ 0 w 29"/>
                <a:gd name="T3" fmla="*/ 2161 h 2161"/>
                <a:gd name="T4" fmla="*/ 29 w 29"/>
                <a:gd name="T5" fmla="*/ 2161 h 2161"/>
                <a:gd name="T6" fmla="*/ 27 w 29"/>
                <a:gd name="T7" fmla="*/ 27 h 2161"/>
                <a:gd name="T8" fmla="*/ 0 w 29"/>
                <a:gd name="T9" fmla="*/ 0 h 2161"/>
                <a:gd name="T10" fmla="*/ 0 w 29"/>
                <a:gd name="T11" fmla="*/ 0 h 2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800">
                <a:solidFill>
                  <a:srgbClr val="FFFFFF"/>
                </a:solidFill>
              </a:endParaRPr>
            </a:p>
          </p:txBody>
        </p:sp>
        <p:sp>
          <p:nvSpPr>
            <p:cNvPr id="8200" name="Freeform 8"/>
            <p:cNvSpPr>
              <a:spLocks/>
            </p:cNvSpPr>
            <p:nvPr/>
          </p:nvSpPr>
          <p:spPr bwMode="ltGray">
            <a:xfrm>
              <a:off x="527" y="2904"/>
              <a:ext cx="29" cy="1416"/>
            </a:xfrm>
            <a:custGeom>
              <a:avLst/>
              <a:gdLst>
                <a:gd name="T0" fmla="*/ 0 w 29"/>
                <a:gd name="T1" fmla="*/ 1416 h 1416"/>
                <a:gd name="T2" fmla="*/ 29 w 29"/>
                <a:gd name="T3" fmla="*/ 1416 h 1416"/>
                <a:gd name="T4" fmla="*/ 28 w 29"/>
                <a:gd name="T5" fmla="*/ 24 h 1416"/>
                <a:gd name="T6" fmla="*/ 0 w 29"/>
                <a:gd name="T7" fmla="*/ 0 h 1416"/>
                <a:gd name="T8" fmla="*/ 0 w 29"/>
                <a:gd name="T9" fmla="*/ 1416 h 1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416">
                  <a:moveTo>
                    <a:pt x="0" y="1416"/>
                  </a:moveTo>
                  <a:lnTo>
                    <a:pt x="29" y="1416"/>
                  </a:lnTo>
                  <a:lnTo>
                    <a:pt x="28" y="24"/>
                  </a:lnTo>
                  <a:lnTo>
                    <a:pt x="0" y="0"/>
                  </a:lnTo>
                  <a:lnTo>
                    <a:pt x="0" y="1416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800">
                <a:solidFill>
                  <a:srgbClr val="FFFFFF"/>
                </a:solidFill>
              </a:endParaRPr>
            </a:p>
          </p:txBody>
        </p:sp>
        <p:sp>
          <p:nvSpPr>
            <p:cNvPr id="8201" name="Freeform 9"/>
            <p:cNvSpPr>
              <a:spLocks/>
            </p:cNvSpPr>
            <p:nvPr/>
          </p:nvSpPr>
          <p:spPr bwMode="ltGray">
            <a:xfrm>
              <a:off x="201" y="2904"/>
              <a:ext cx="2879" cy="29"/>
            </a:xfrm>
            <a:custGeom>
              <a:avLst/>
              <a:gdLst>
                <a:gd name="T0" fmla="*/ 0 w 5387"/>
                <a:gd name="T1" fmla="*/ 0 h 149"/>
                <a:gd name="T2" fmla="*/ 0 w 5387"/>
                <a:gd name="T3" fmla="*/ 149 h 149"/>
                <a:gd name="T4" fmla="*/ 5387 w 5387"/>
                <a:gd name="T5" fmla="*/ 149 h 149"/>
                <a:gd name="T6" fmla="*/ 5387 w 5387"/>
                <a:gd name="T7" fmla="*/ 0 h 149"/>
                <a:gd name="T8" fmla="*/ 0 w 5387"/>
                <a:gd name="T9" fmla="*/ 0 h 149"/>
                <a:gd name="T10" fmla="*/ 0 w 5387"/>
                <a:gd name="T11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800">
                <a:solidFill>
                  <a:srgbClr val="FFFFFF"/>
                </a:solidFill>
              </a:endParaRPr>
            </a:p>
          </p:txBody>
        </p:sp>
        <p:sp>
          <p:nvSpPr>
            <p:cNvPr id="8202" name="Freeform 10"/>
            <p:cNvSpPr>
              <a:spLocks/>
            </p:cNvSpPr>
            <p:nvPr/>
          </p:nvSpPr>
          <p:spPr bwMode="ltGray">
            <a:xfrm>
              <a:off x="201" y="2904"/>
              <a:ext cx="30" cy="1416"/>
            </a:xfrm>
            <a:custGeom>
              <a:avLst/>
              <a:gdLst>
                <a:gd name="T0" fmla="*/ 0 w 30"/>
                <a:gd name="T1" fmla="*/ 0 h 1416"/>
                <a:gd name="T2" fmla="*/ 0 w 30"/>
                <a:gd name="T3" fmla="*/ 1416 h 1416"/>
                <a:gd name="T4" fmla="*/ 29 w 30"/>
                <a:gd name="T5" fmla="*/ 1416 h 1416"/>
                <a:gd name="T6" fmla="*/ 30 w 30"/>
                <a:gd name="T7" fmla="*/ 27 h 1416"/>
                <a:gd name="T8" fmla="*/ 0 w 30"/>
                <a:gd name="T9" fmla="*/ 0 h 1416"/>
                <a:gd name="T10" fmla="*/ 0 w 30"/>
                <a:gd name="T11" fmla="*/ 0 h 1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10001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800">
                <a:solidFill>
                  <a:srgbClr val="FFFFFF"/>
                </a:solidFill>
              </a:endParaRPr>
            </a:p>
          </p:txBody>
        </p:sp>
      </p:grpSp>
      <p:sp>
        <p:nvSpPr>
          <p:cNvPr id="8203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17638" y="6245225"/>
            <a:ext cx="2535767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8204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5720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8205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249871" y="6245225"/>
            <a:ext cx="2535767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A1C3254-D992-42F0-88F1-7A2BB67DA463}" type="slidenum">
              <a:rPr lang="ru-RU" alt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8206" name="Rectangle 14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609603" y="244479"/>
            <a:ext cx="11180233" cy="143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8207" name="Rectangle 15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1117601" y="1905000"/>
            <a:ext cx="10676467" cy="419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</p:spTree>
    <p:extLst>
      <p:ext uri="{BB962C8B-B14F-4D97-AF65-F5344CB8AC3E}">
        <p14:creationId xmlns="" xmlns:p14="http://schemas.microsoft.com/office/powerpoint/2010/main" val="580998739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99" r:id="rId1"/>
    <p:sldLayoutId id="2147483800" r:id="rId2"/>
    <p:sldLayoutId id="2147483801" r:id="rId3"/>
    <p:sldLayoutId id="2147483802" r:id="rId4"/>
    <p:sldLayoutId id="2147483803" r:id="rId5"/>
    <p:sldLayoutId id="2147483804" r:id="rId6"/>
    <p:sldLayoutId id="2147483805" r:id="rId7"/>
    <p:sldLayoutId id="2147483806" r:id="rId8"/>
    <p:sldLayoutId id="2147483807" r:id="rId9"/>
    <p:sldLayoutId id="2147483808" r:id="rId10"/>
    <p:sldLayoutId id="2147483809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400" b="1" kern="1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anose="020B0A04020102020204" pitchFamily="34" charset="0"/>
          <a:cs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anose="020B0A04020102020204" pitchFamily="34" charset="0"/>
          <a:cs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anose="020B0A04020102020204" pitchFamily="34" charset="0"/>
          <a:cs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anose="020B0A04020102020204" pitchFamily="34" charset="0"/>
          <a:cs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anose="020B0A04020102020204" pitchFamily="34" charset="0"/>
          <a:cs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anose="020B0A04020102020204" pitchFamily="34" charset="0"/>
          <a:cs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anose="020B0A04020102020204" pitchFamily="34" charset="0"/>
          <a:cs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anose="020B0A04020102020204" pitchFamily="34" charset="0"/>
          <a:cs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32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4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accent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Group 2"/>
          <p:cNvGrpSpPr>
            <a:grpSpLocks/>
          </p:cNvGrpSpPr>
          <p:nvPr/>
        </p:nvGrpSpPr>
        <p:grpSpPr bwMode="auto">
          <a:xfrm>
            <a:off x="425452" y="1828800"/>
            <a:ext cx="11766549" cy="5029200"/>
            <a:chOff x="201" y="1152"/>
            <a:chExt cx="5559" cy="3168"/>
          </a:xfrm>
        </p:grpSpPr>
        <p:sp>
          <p:nvSpPr>
            <p:cNvPr id="8195" name="Freeform 3"/>
            <p:cNvSpPr>
              <a:spLocks/>
            </p:cNvSpPr>
            <p:nvPr/>
          </p:nvSpPr>
          <p:spPr bwMode="ltGray">
            <a:xfrm>
              <a:off x="528" y="2909"/>
              <a:ext cx="5232" cy="1411"/>
            </a:xfrm>
            <a:custGeom>
              <a:avLst/>
              <a:gdLst>
                <a:gd name="T0" fmla="*/ 0 w 4897"/>
                <a:gd name="T1" fmla="*/ 0 h 2182"/>
                <a:gd name="T2" fmla="*/ 0 w 4897"/>
                <a:gd name="T3" fmla="*/ 2182 h 2182"/>
                <a:gd name="T4" fmla="*/ 4897 w 4897"/>
                <a:gd name="T5" fmla="*/ 2182 h 2182"/>
                <a:gd name="T6" fmla="*/ 4897 w 4897"/>
                <a:gd name="T7" fmla="*/ 0 h 2182"/>
                <a:gd name="T8" fmla="*/ 0 w 4897"/>
                <a:gd name="T9" fmla="*/ 0 h 2182"/>
                <a:gd name="T10" fmla="*/ 0 w 4897"/>
                <a:gd name="T11" fmla="*/ 0 h 2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800">
                <a:solidFill>
                  <a:srgbClr val="FFFFFF"/>
                </a:solidFill>
              </a:endParaRPr>
            </a:p>
          </p:txBody>
        </p:sp>
        <p:sp>
          <p:nvSpPr>
            <p:cNvPr id="8196" name="Freeform 4"/>
            <p:cNvSpPr>
              <a:spLocks/>
            </p:cNvSpPr>
            <p:nvPr/>
          </p:nvSpPr>
          <p:spPr bwMode="ltGray">
            <a:xfrm>
              <a:off x="210" y="1152"/>
              <a:ext cx="5550" cy="3168"/>
            </a:xfrm>
            <a:custGeom>
              <a:avLst/>
              <a:gdLst>
                <a:gd name="T0" fmla="*/ 330 w 5550"/>
                <a:gd name="T1" fmla="*/ 1764 h 3168"/>
                <a:gd name="T2" fmla="*/ 0 w 5550"/>
                <a:gd name="T3" fmla="*/ 1764 h 3168"/>
                <a:gd name="T4" fmla="*/ 0 w 5550"/>
                <a:gd name="T5" fmla="*/ 3168 h 3168"/>
                <a:gd name="T6" fmla="*/ 5550 w 5550"/>
                <a:gd name="T7" fmla="*/ 3168 h 3168"/>
                <a:gd name="T8" fmla="*/ 5550 w 5550"/>
                <a:gd name="T9" fmla="*/ 0 h 3168"/>
                <a:gd name="T10" fmla="*/ 330 w 5550"/>
                <a:gd name="T11" fmla="*/ 0 h 3168"/>
                <a:gd name="T12" fmla="*/ 330 w 5550"/>
                <a:gd name="T13" fmla="*/ 1764 h 3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50" h="3168">
                  <a:moveTo>
                    <a:pt x="330" y="1764"/>
                  </a:moveTo>
                  <a:lnTo>
                    <a:pt x="0" y="1764"/>
                  </a:lnTo>
                  <a:lnTo>
                    <a:pt x="0" y="3168"/>
                  </a:lnTo>
                  <a:lnTo>
                    <a:pt x="5550" y="3168"/>
                  </a:lnTo>
                  <a:lnTo>
                    <a:pt x="5550" y="0"/>
                  </a:lnTo>
                  <a:lnTo>
                    <a:pt x="330" y="0"/>
                  </a:lnTo>
                  <a:lnTo>
                    <a:pt x="330" y="1764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800">
                <a:solidFill>
                  <a:srgbClr val="FFFFFF"/>
                </a:solidFill>
              </a:endParaRPr>
            </a:p>
          </p:txBody>
        </p:sp>
        <p:sp>
          <p:nvSpPr>
            <p:cNvPr id="8197" name="Freeform 5"/>
            <p:cNvSpPr>
              <a:spLocks/>
            </p:cNvSpPr>
            <p:nvPr/>
          </p:nvSpPr>
          <p:spPr bwMode="ltGray">
            <a:xfrm>
              <a:off x="528" y="2932"/>
              <a:ext cx="5232" cy="1388"/>
            </a:xfrm>
            <a:custGeom>
              <a:avLst/>
              <a:gdLst>
                <a:gd name="T0" fmla="*/ 0 w 4897"/>
                <a:gd name="T1" fmla="*/ 0 h 2182"/>
                <a:gd name="T2" fmla="*/ 0 w 4897"/>
                <a:gd name="T3" fmla="*/ 2182 h 2182"/>
                <a:gd name="T4" fmla="*/ 4897 w 4897"/>
                <a:gd name="T5" fmla="*/ 2182 h 2182"/>
                <a:gd name="T6" fmla="*/ 4897 w 4897"/>
                <a:gd name="T7" fmla="*/ 0 h 2182"/>
                <a:gd name="T8" fmla="*/ 0 w 4897"/>
                <a:gd name="T9" fmla="*/ 0 h 2182"/>
                <a:gd name="T10" fmla="*/ 0 w 4897"/>
                <a:gd name="T11" fmla="*/ 0 h 2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alpha val="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800">
                <a:solidFill>
                  <a:srgbClr val="FFFFFF"/>
                </a:solidFill>
              </a:endParaRPr>
            </a:p>
          </p:txBody>
        </p:sp>
        <p:sp>
          <p:nvSpPr>
            <p:cNvPr id="8198" name="Freeform 6"/>
            <p:cNvSpPr>
              <a:spLocks/>
            </p:cNvSpPr>
            <p:nvPr/>
          </p:nvSpPr>
          <p:spPr bwMode="ltGray">
            <a:xfrm>
              <a:off x="528" y="1152"/>
              <a:ext cx="4607" cy="29"/>
            </a:xfrm>
            <a:custGeom>
              <a:avLst/>
              <a:gdLst>
                <a:gd name="T0" fmla="*/ 0 w 5387"/>
                <a:gd name="T1" fmla="*/ 0 h 149"/>
                <a:gd name="T2" fmla="*/ 0 w 5387"/>
                <a:gd name="T3" fmla="*/ 149 h 149"/>
                <a:gd name="T4" fmla="*/ 5387 w 5387"/>
                <a:gd name="T5" fmla="*/ 149 h 149"/>
                <a:gd name="T6" fmla="*/ 5387 w 5387"/>
                <a:gd name="T7" fmla="*/ 0 h 149"/>
                <a:gd name="T8" fmla="*/ 0 w 5387"/>
                <a:gd name="T9" fmla="*/ 0 h 149"/>
                <a:gd name="T10" fmla="*/ 0 w 5387"/>
                <a:gd name="T11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800">
                <a:solidFill>
                  <a:srgbClr val="FFFFFF"/>
                </a:solidFill>
              </a:endParaRPr>
            </a:p>
          </p:txBody>
        </p:sp>
        <p:sp>
          <p:nvSpPr>
            <p:cNvPr id="8199" name="Freeform 7"/>
            <p:cNvSpPr>
              <a:spLocks/>
            </p:cNvSpPr>
            <p:nvPr/>
          </p:nvSpPr>
          <p:spPr bwMode="ltGray">
            <a:xfrm>
              <a:off x="528" y="1152"/>
              <a:ext cx="29" cy="1785"/>
            </a:xfrm>
            <a:custGeom>
              <a:avLst/>
              <a:gdLst>
                <a:gd name="T0" fmla="*/ 0 w 29"/>
                <a:gd name="T1" fmla="*/ 0 h 2161"/>
                <a:gd name="T2" fmla="*/ 0 w 29"/>
                <a:gd name="T3" fmla="*/ 2161 h 2161"/>
                <a:gd name="T4" fmla="*/ 29 w 29"/>
                <a:gd name="T5" fmla="*/ 2161 h 2161"/>
                <a:gd name="T6" fmla="*/ 27 w 29"/>
                <a:gd name="T7" fmla="*/ 27 h 2161"/>
                <a:gd name="T8" fmla="*/ 0 w 29"/>
                <a:gd name="T9" fmla="*/ 0 h 2161"/>
                <a:gd name="T10" fmla="*/ 0 w 29"/>
                <a:gd name="T11" fmla="*/ 0 h 2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800">
                <a:solidFill>
                  <a:srgbClr val="FFFFFF"/>
                </a:solidFill>
              </a:endParaRPr>
            </a:p>
          </p:txBody>
        </p:sp>
        <p:sp>
          <p:nvSpPr>
            <p:cNvPr id="8200" name="Freeform 8"/>
            <p:cNvSpPr>
              <a:spLocks/>
            </p:cNvSpPr>
            <p:nvPr/>
          </p:nvSpPr>
          <p:spPr bwMode="ltGray">
            <a:xfrm>
              <a:off x="527" y="2904"/>
              <a:ext cx="29" cy="1416"/>
            </a:xfrm>
            <a:custGeom>
              <a:avLst/>
              <a:gdLst>
                <a:gd name="T0" fmla="*/ 0 w 29"/>
                <a:gd name="T1" fmla="*/ 1416 h 1416"/>
                <a:gd name="T2" fmla="*/ 29 w 29"/>
                <a:gd name="T3" fmla="*/ 1416 h 1416"/>
                <a:gd name="T4" fmla="*/ 28 w 29"/>
                <a:gd name="T5" fmla="*/ 24 h 1416"/>
                <a:gd name="T6" fmla="*/ 0 w 29"/>
                <a:gd name="T7" fmla="*/ 0 h 1416"/>
                <a:gd name="T8" fmla="*/ 0 w 29"/>
                <a:gd name="T9" fmla="*/ 1416 h 1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416">
                  <a:moveTo>
                    <a:pt x="0" y="1416"/>
                  </a:moveTo>
                  <a:lnTo>
                    <a:pt x="29" y="1416"/>
                  </a:lnTo>
                  <a:lnTo>
                    <a:pt x="28" y="24"/>
                  </a:lnTo>
                  <a:lnTo>
                    <a:pt x="0" y="0"/>
                  </a:lnTo>
                  <a:lnTo>
                    <a:pt x="0" y="1416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800">
                <a:solidFill>
                  <a:srgbClr val="FFFFFF"/>
                </a:solidFill>
              </a:endParaRPr>
            </a:p>
          </p:txBody>
        </p:sp>
        <p:sp>
          <p:nvSpPr>
            <p:cNvPr id="8201" name="Freeform 9"/>
            <p:cNvSpPr>
              <a:spLocks/>
            </p:cNvSpPr>
            <p:nvPr/>
          </p:nvSpPr>
          <p:spPr bwMode="ltGray">
            <a:xfrm>
              <a:off x="201" y="2904"/>
              <a:ext cx="2879" cy="29"/>
            </a:xfrm>
            <a:custGeom>
              <a:avLst/>
              <a:gdLst>
                <a:gd name="T0" fmla="*/ 0 w 5387"/>
                <a:gd name="T1" fmla="*/ 0 h 149"/>
                <a:gd name="T2" fmla="*/ 0 w 5387"/>
                <a:gd name="T3" fmla="*/ 149 h 149"/>
                <a:gd name="T4" fmla="*/ 5387 w 5387"/>
                <a:gd name="T5" fmla="*/ 149 h 149"/>
                <a:gd name="T6" fmla="*/ 5387 w 5387"/>
                <a:gd name="T7" fmla="*/ 0 h 149"/>
                <a:gd name="T8" fmla="*/ 0 w 5387"/>
                <a:gd name="T9" fmla="*/ 0 h 149"/>
                <a:gd name="T10" fmla="*/ 0 w 5387"/>
                <a:gd name="T11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800">
                <a:solidFill>
                  <a:srgbClr val="FFFFFF"/>
                </a:solidFill>
              </a:endParaRPr>
            </a:p>
          </p:txBody>
        </p:sp>
        <p:sp>
          <p:nvSpPr>
            <p:cNvPr id="8202" name="Freeform 10"/>
            <p:cNvSpPr>
              <a:spLocks/>
            </p:cNvSpPr>
            <p:nvPr/>
          </p:nvSpPr>
          <p:spPr bwMode="ltGray">
            <a:xfrm>
              <a:off x="201" y="2904"/>
              <a:ext cx="30" cy="1416"/>
            </a:xfrm>
            <a:custGeom>
              <a:avLst/>
              <a:gdLst>
                <a:gd name="T0" fmla="*/ 0 w 30"/>
                <a:gd name="T1" fmla="*/ 0 h 1416"/>
                <a:gd name="T2" fmla="*/ 0 w 30"/>
                <a:gd name="T3" fmla="*/ 1416 h 1416"/>
                <a:gd name="T4" fmla="*/ 29 w 30"/>
                <a:gd name="T5" fmla="*/ 1416 h 1416"/>
                <a:gd name="T6" fmla="*/ 30 w 30"/>
                <a:gd name="T7" fmla="*/ 27 h 1416"/>
                <a:gd name="T8" fmla="*/ 0 w 30"/>
                <a:gd name="T9" fmla="*/ 0 h 1416"/>
                <a:gd name="T10" fmla="*/ 0 w 30"/>
                <a:gd name="T11" fmla="*/ 0 h 1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10001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800">
                <a:solidFill>
                  <a:srgbClr val="FFFFFF"/>
                </a:solidFill>
              </a:endParaRPr>
            </a:p>
          </p:txBody>
        </p:sp>
      </p:grpSp>
      <p:sp>
        <p:nvSpPr>
          <p:cNvPr id="8203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17638" y="6245225"/>
            <a:ext cx="2535767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8204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5720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8205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249871" y="6245225"/>
            <a:ext cx="2535767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A1C3254-D992-42F0-88F1-7A2BB67DA463}" type="slidenum">
              <a:rPr lang="ru-RU" alt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8206" name="Rectangle 14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609603" y="244479"/>
            <a:ext cx="11180233" cy="143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8207" name="Rectangle 15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1117601" y="1905000"/>
            <a:ext cx="10676467" cy="419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</p:spTree>
    <p:extLst>
      <p:ext uri="{BB962C8B-B14F-4D97-AF65-F5344CB8AC3E}">
        <p14:creationId xmlns="" xmlns:p14="http://schemas.microsoft.com/office/powerpoint/2010/main" val="1937954903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811" r:id="rId1"/>
    <p:sldLayoutId id="2147483812" r:id="rId2"/>
    <p:sldLayoutId id="2147483813" r:id="rId3"/>
    <p:sldLayoutId id="2147483814" r:id="rId4"/>
    <p:sldLayoutId id="2147483815" r:id="rId5"/>
    <p:sldLayoutId id="2147483816" r:id="rId6"/>
    <p:sldLayoutId id="2147483817" r:id="rId7"/>
    <p:sldLayoutId id="2147483818" r:id="rId8"/>
    <p:sldLayoutId id="2147483819" r:id="rId9"/>
    <p:sldLayoutId id="2147483820" r:id="rId10"/>
    <p:sldLayoutId id="2147483821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400" b="1" kern="1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anose="020B0A04020102020204" pitchFamily="34" charset="0"/>
          <a:cs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anose="020B0A04020102020204" pitchFamily="34" charset="0"/>
          <a:cs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anose="020B0A04020102020204" pitchFamily="34" charset="0"/>
          <a:cs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anose="020B0A04020102020204" pitchFamily="34" charset="0"/>
          <a:cs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anose="020B0A04020102020204" pitchFamily="34" charset="0"/>
          <a:cs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anose="020B0A04020102020204" pitchFamily="34" charset="0"/>
          <a:cs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anose="020B0A04020102020204" pitchFamily="34" charset="0"/>
          <a:cs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anose="020B0A04020102020204" pitchFamily="34" charset="0"/>
          <a:cs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32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4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9.xml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0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1.xml"/><Relationship Id="rId4" Type="http://schemas.openxmlformats.org/officeDocument/2006/relationships/image" Target="../media/image2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Layout" Target="../slideLayouts/slideLayout2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9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9902" y="644577"/>
            <a:ext cx="11707317" cy="5156616"/>
          </a:xfrm>
        </p:spPr>
        <p:txBody>
          <a:bodyPr/>
          <a:lstStyle/>
          <a:p>
            <a:pPr eaLnBrk="1" hangingPunct="1"/>
            <a:r>
              <a:rPr lang="ru-RU" altLang="ru-RU" sz="6000" dirty="0" smtClean="0">
                <a:solidFill>
                  <a:srgbClr val="003300"/>
                </a:solidFill>
              </a:rPr>
              <a:t>«Годовой ход изменений </a:t>
            </a:r>
            <a:br>
              <a:rPr lang="ru-RU" altLang="ru-RU" sz="6000" dirty="0" smtClean="0">
                <a:solidFill>
                  <a:srgbClr val="003300"/>
                </a:solidFill>
              </a:rPr>
            </a:br>
            <a:r>
              <a:rPr lang="ru-RU" altLang="ru-RU" sz="6000" dirty="0" smtClean="0">
                <a:solidFill>
                  <a:srgbClr val="003300"/>
                </a:solidFill>
              </a:rPr>
              <a:t>в жизни </a:t>
            </a:r>
            <a:r>
              <a:rPr lang="ru-RU" altLang="ru-RU" sz="6000" dirty="0">
                <a:solidFill>
                  <a:srgbClr val="003300"/>
                </a:solidFill>
              </a:rPr>
              <a:t>растений»</a:t>
            </a:r>
          </a:p>
        </p:txBody>
      </p:sp>
    </p:spTree>
    <p:extLst>
      <p:ext uri="{BB962C8B-B14F-4D97-AF65-F5344CB8AC3E}">
        <p14:creationId xmlns="" xmlns:p14="http://schemas.microsoft.com/office/powerpoint/2010/main" val="1192233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4" y="244479"/>
            <a:ext cx="7580240" cy="1431925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Изменения в жизни 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растений весной.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42348" y="1885122"/>
            <a:ext cx="6545469" cy="4191000"/>
          </a:xfrm>
        </p:spPr>
        <p:txBody>
          <a:bodyPr/>
          <a:lstStyle/>
          <a:p>
            <a:pPr marL="514350" indent="-514350">
              <a:buNone/>
            </a:pPr>
            <a:r>
              <a:rPr lang="ru-RU" sz="2800" dirty="0" smtClean="0">
                <a:solidFill>
                  <a:srgbClr val="0000FF"/>
                </a:solidFill>
              </a:rPr>
              <a:t> 1. Набухают почки у деревьев и кустарников</a:t>
            </a:r>
          </a:p>
          <a:p>
            <a:pPr marL="514350" indent="-514350">
              <a:buNone/>
            </a:pPr>
            <a:r>
              <a:rPr lang="ru-RU" sz="2800" dirty="0" smtClean="0">
                <a:solidFill>
                  <a:srgbClr val="0000FF"/>
                </a:solidFill>
              </a:rPr>
              <a:t> 2. Начинается </a:t>
            </a:r>
            <a:r>
              <a:rPr lang="ru-RU" sz="2800" dirty="0" err="1" smtClean="0">
                <a:solidFill>
                  <a:srgbClr val="0000FF"/>
                </a:solidFill>
              </a:rPr>
              <a:t>сокодвижение</a:t>
            </a:r>
            <a:r>
              <a:rPr lang="ru-RU" sz="2800" dirty="0" smtClean="0">
                <a:solidFill>
                  <a:srgbClr val="0000FF"/>
                </a:solidFill>
              </a:rPr>
              <a:t> </a:t>
            </a:r>
          </a:p>
          <a:p>
            <a:pPr marL="514350" indent="-514350">
              <a:buNone/>
            </a:pPr>
            <a:r>
              <a:rPr lang="ru-RU" sz="2800" dirty="0" smtClean="0">
                <a:solidFill>
                  <a:srgbClr val="0000FF"/>
                </a:solidFill>
              </a:rPr>
              <a:t> 3. Распускаются листья на деревьях</a:t>
            </a:r>
          </a:p>
          <a:p>
            <a:pPr marL="514350" indent="-514350">
              <a:buNone/>
            </a:pPr>
            <a:r>
              <a:rPr lang="ru-RU" sz="2800" dirty="0" smtClean="0">
                <a:solidFill>
                  <a:srgbClr val="0000FF"/>
                </a:solidFill>
              </a:rPr>
              <a:t>     и кустарниках</a:t>
            </a:r>
          </a:p>
          <a:p>
            <a:pPr marL="514350" indent="-514350">
              <a:buNone/>
            </a:pPr>
            <a:r>
              <a:rPr lang="ru-RU" sz="2800" dirty="0" smtClean="0">
                <a:solidFill>
                  <a:srgbClr val="0000FF"/>
                </a:solidFill>
              </a:rPr>
              <a:t> 4. Зацветают первоцветы</a:t>
            </a:r>
          </a:p>
          <a:p>
            <a:pPr marL="514350" indent="-514350">
              <a:buNone/>
            </a:pPr>
            <a:r>
              <a:rPr lang="ru-RU" sz="2800" dirty="0" smtClean="0">
                <a:solidFill>
                  <a:srgbClr val="0000FF"/>
                </a:solidFill>
              </a:rPr>
              <a:t> 5. Цветут деревья и кустарники</a:t>
            </a:r>
            <a:r>
              <a:rPr lang="ru-RU" dirty="0" smtClean="0">
                <a:solidFill>
                  <a:srgbClr val="0000FF"/>
                </a:solidFill>
              </a:rPr>
              <a:t/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/>
            </a:r>
            <a:br>
              <a:rPr lang="ru-RU" dirty="0" smtClean="0">
                <a:solidFill>
                  <a:srgbClr val="0000FF"/>
                </a:solidFill>
              </a:rPr>
            </a:br>
            <a:endParaRPr lang="ru-RU" dirty="0" smtClean="0">
              <a:solidFill>
                <a:srgbClr val="0000FF"/>
              </a:solidFill>
            </a:endParaRPr>
          </a:p>
          <a:p>
            <a:pPr>
              <a:buNone/>
            </a:pPr>
            <a:endParaRPr lang="ru-RU" dirty="0">
              <a:solidFill>
                <a:srgbClr val="0000FF"/>
              </a:solidFill>
            </a:endParaRPr>
          </a:p>
        </p:txBody>
      </p:sp>
      <p:pic>
        <p:nvPicPr>
          <p:cNvPr id="1026" name="Picture 2" descr="https://xn--90aennigc8b.xn--p1ai/wp-content/uploads/2022/05/vesennyaya-priroda-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87408" y="259038"/>
            <a:ext cx="3113294" cy="2421127"/>
          </a:xfrm>
          <a:prstGeom prst="rect">
            <a:avLst/>
          </a:prstGeom>
          <a:noFill/>
        </p:spPr>
      </p:pic>
      <p:pic>
        <p:nvPicPr>
          <p:cNvPr id="1028" name="Picture 4" descr="https://www.hibiny.com/images/news/2022/264284/2b210ec27b1ca091079a8ef3a1e3d20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91261" y="4302609"/>
            <a:ext cx="2854259" cy="2128009"/>
          </a:xfrm>
          <a:prstGeom prst="rect">
            <a:avLst/>
          </a:prstGeom>
          <a:noFill/>
        </p:spPr>
      </p:pic>
      <p:pic>
        <p:nvPicPr>
          <p:cNvPr id="1030" name="Picture 6" descr="https://pro-dachnikov.com/uploads/posts/2021-11/1638055119_15-pro-dachnikov-com-p-shipovnik-maiskii-foto-1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8925057" y="3644870"/>
            <a:ext cx="3645715" cy="22785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6855" y="244479"/>
            <a:ext cx="11202980" cy="1431925"/>
          </a:xfrm>
        </p:spPr>
        <p:txBody>
          <a:bodyPr/>
          <a:lstStyle/>
          <a:p>
            <a:pPr algn="ctr"/>
            <a:r>
              <a:rPr lang="ru-RU" dirty="0" smtClean="0"/>
              <a:t>ЛЕТО</a:t>
            </a:r>
            <a:br>
              <a:rPr lang="ru-RU" dirty="0" smtClean="0"/>
            </a:br>
            <a:r>
              <a:rPr lang="ru-RU" dirty="0" smtClean="0"/>
              <a:t>Июнь, июль, август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48918"/>
            <a:ext cx="12192000" cy="5209082"/>
          </a:xfrm>
        </p:spPr>
      </p:pic>
    </p:spTree>
    <p:extLst>
      <p:ext uri="{BB962C8B-B14F-4D97-AF65-F5344CB8AC3E}">
        <p14:creationId xmlns="" xmlns:p14="http://schemas.microsoft.com/office/powerpoint/2010/main" val="1757357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4000" dirty="0">
                <a:solidFill>
                  <a:srgbClr val="0070C0"/>
                </a:solidFill>
              </a:rPr>
              <a:t>Сезонные  изменения в природе</a:t>
            </a:r>
            <a:br>
              <a:rPr lang="ru-RU" altLang="ru-RU" sz="4000" dirty="0">
                <a:solidFill>
                  <a:srgbClr val="0070C0"/>
                </a:solidFill>
              </a:rPr>
            </a:br>
            <a:r>
              <a:rPr lang="ru-RU" altLang="ru-RU" sz="4000" dirty="0">
                <a:solidFill>
                  <a:srgbClr val="0070C0"/>
                </a:solidFill>
              </a:rPr>
              <a:t>ЛЕТО  </a:t>
            </a:r>
          </a:p>
        </p:txBody>
      </p:sp>
      <p:graphicFrame>
        <p:nvGraphicFramePr>
          <p:cNvPr id="9" name="Схема 8"/>
          <p:cNvGraphicFramePr/>
          <p:nvPr/>
        </p:nvGraphicFramePr>
        <p:xfrm>
          <a:off x="2782957" y="1377122"/>
          <a:ext cx="8686800" cy="5003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7412" name="TextBox 9"/>
          <p:cNvSpPr txBox="1">
            <a:spLocks noChangeArrowheads="1"/>
          </p:cNvSpPr>
          <p:nvPr/>
        </p:nvSpPr>
        <p:spPr bwMode="auto">
          <a:xfrm>
            <a:off x="1981200" y="4419600"/>
            <a:ext cx="16002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92357" y="1600229"/>
            <a:ext cx="1676400" cy="646331"/>
          </a:xfrm>
          <a:prstGeom prst="rect">
            <a:avLst/>
          </a:prstGeom>
          <a:solidFill>
            <a:srgbClr val="00B0F0"/>
          </a:solidFill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dirty="0">
                <a:ln>
                  <a:solidFill>
                    <a:srgbClr val="000000"/>
                  </a:solidFill>
                </a:ln>
                <a:solidFill>
                  <a:srgbClr val="000000"/>
                </a:solidFill>
              </a:rPr>
              <a:t>Небо </a:t>
            </a:r>
            <a:r>
              <a:rPr lang="ru-RU" dirty="0" err="1">
                <a:ln>
                  <a:solidFill>
                    <a:srgbClr val="000000"/>
                  </a:solidFill>
                </a:ln>
                <a:solidFill>
                  <a:srgbClr val="000000"/>
                </a:solidFill>
              </a:rPr>
              <a:t>голубое</a:t>
            </a:r>
            <a:r>
              <a:rPr lang="ru-RU" dirty="0">
                <a:ln>
                  <a:solidFill>
                    <a:srgbClr val="000000"/>
                  </a:solidFill>
                </a:ln>
                <a:solidFill>
                  <a:srgbClr val="000000"/>
                </a:solidFill>
              </a:rPr>
              <a:t> и высокое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779105" y="3869664"/>
            <a:ext cx="1600200" cy="646331"/>
          </a:xfrm>
          <a:prstGeom prst="rect">
            <a:avLst/>
          </a:prstGeom>
          <a:solidFill>
            <a:srgbClr val="00B0F0"/>
          </a:solidFill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dirty="0">
                <a:ln>
                  <a:solidFill>
                    <a:srgbClr val="000000"/>
                  </a:solidFill>
                </a:ln>
                <a:solidFill>
                  <a:srgbClr val="000000"/>
                </a:solidFill>
              </a:rPr>
              <a:t>Идет теплый дождь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789043" y="5128620"/>
            <a:ext cx="2057400" cy="646331"/>
          </a:xfrm>
          <a:prstGeom prst="rect">
            <a:avLst/>
          </a:prstGeom>
          <a:solidFill>
            <a:srgbClr val="00B0F0"/>
          </a:solidFill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dirty="0">
                <a:ln>
                  <a:solidFill>
                    <a:srgbClr val="000000"/>
                  </a:solidFill>
                </a:ln>
                <a:solidFill>
                  <a:srgbClr val="000000"/>
                </a:solidFill>
              </a:rPr>
              <a:t>Вода </a:t>
            </a:r>
            <a:r>
              <a:rPr lang="ru-RU" dirty="0" smtClean="0">
                <a:ln>
                  <a:solidFill>
                    <a:srgbClr val="000000"/>
                  </a:solidFill>
                </a:ln>
                <a:solidFill>
                  <a:srgbClr val="000000"/>
                </a:solidFill>
              </a:rPr>
              <a:t>на </a:t>
            </a:r>
            <a:r>
              <a:rPr lang="ru-RU" dirty="0">
                <a:ln>
                  <a:solidFill>
                    <a:srgbClr val="000000"/>
                  </a:solidFill>
                </a:ln>
                <a:solidFill>
                  <a:srgbClr val="000000"/>
                </a:solidFill>
              </a:rPr>
              <a:t>водоемах теплая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759226" y="2700187"/>
            <a:ext cx="2057400" cy="646331"/>
          </a:xfrm>
          <a:prstGeom prst="rect">
            <a:avLst/>
          </a:prstGeom>
          <a:solidFill>
            <a:srgbClr val="00B0F0"/>
          </a:solidFill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dirty="0">
                <a:ln>
                  <a:solidFill>
                    <a:srgbClr val="000000"/>
                  </a:solidFill>
                </a:ln>
                <a:solidFill>
                  <a:srgbClr val="000000"/>
                </a:solidFill>
              </a:rPr>
              <a:t>Прогрелась почва</a:t>
            </a:r>
          </a:p>
        </p:txBody>
      </p:sp>
    </p:spTree>
    <p:extLst>
      <p:ext uri="{BB962C8B-B14F-4D97-AF65-F5344CB8AC3E}">
        <p14:creationId xmlns="" xmlns:p14="http://schemas.microsoft.com/office/powerpoint/2010/main" val="2038923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386473" y="0"/>
            <a:ext cx="3694040" cy="1374459"/>
          </a:xfrm>
        </p:spPr>
        <p:txBody>
          <a:bodyPr/>
          <a:lstStyle/>
          <a:p>
            <a:pPr algn="ctr"/>
            <a:r>
              <a:rPr lang="ru-RU" altLang="ru-RU" dirty="0">
                <a:solidFill>
                  <a:srgbClr val="0000FF"/>
                </a:solidFill>
              </a:rPr>
              <a:t>Лето</a:t>
            </a:r>
          </a:p>
        </p:txBody>
      </p:sp>
      <p:sp>
        <p:nvSpPr>
          <p:cNvPr id="14343" name="Text Box 7"/>
          <p:cNvSpPr txBox="1">
            <a:spLocks noChangeArrowheads="1"/>
          </p:cNvSpPr>
          <p:nvPr/>
        </p:nvSpPr>
        <p:spPr bwMode="auto">
          <a:xfrm>
            <a:off x="4924464" y="5105457"/>
            <a:ext cx="39084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09182" y="1345960"/>
            <a:ext cx="88329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28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Какие изменения происходят с  растениями летом?</a:t>
            </a:r>
            <a:endParaRPr lang="ru-RU" sz="2800" dirty="0"/>
          </a:p>
        </p:txBody>
      </p:sp>
      <p:pic>
        <p:nvPicPr>
          <p:cNvPr id="11266" name="Picture 2" descr="https://www.inpearls.ru/img/pearls/1587598-669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294" y="2474844"/>
            <a:ext cx="5406887" cy="4055165"/>
          </a:xfrm>
          <a:prstGeom prst="rect">
            <a:avLst/>
          </a:prstGeom>
          <a:noFill/>
        </p:spPr>
      </p:pic>
      <p:pic>
        <p:nvPicPr>
          <p:cNvPr id="11268" name="Picture 4" descr="http://vsegda-pomnim.com/uploads/posts/2022-04/1648943333_56-vsegda-pomnim-com-p-tsvetochnaya-polyana-v-lesu-foto-5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99354" y="2514600"/>
            <a:ext cx="6002755" cy="400183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89582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4" y="244479"/>
            <a:ext cx="7003770" cy="1431925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Изменения в жизни 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растений летом.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09490" y="1895061"/>
            <a:ext cx="5978937" cy="1692965"/>
          </a:xfrm>
        </p:spPr>
        <p:txBody>
          <a:bodyPr/>
          <a:lstStyle/>
          <a:p>
            <a:pPr>
              <a:spcBef>
                <a:spcPct val="0"/>
              </a:spcBef>
              <a:buNone/>
            </a:pPr>
            <a:r>
              <a:rPr lang="ru-RU" altLang="ru-RU" dirty="0" smtClean="0">
                <a:solidFill>
                  <a:srgbClr val="0000FF"/>
                </a:solidFill>
              </a:rPr>
              <a:t>1. Начинается рост растений</a:t>
            </a:r>
          </a:p>
          <a:p>
            <a:pPr>
              <a:spcBef>
                <a:spcPct val="0"/>
              </a:spcBef>
              <a:buNone/>
            </a:pPr>
            <a:r>
              <a:rPr lang="ru-RU" altLang="ru-RU" dirty="0" smtClean="0">
                <a:solidFill>
                  <a:srgbClr val="0000FF"/>
                </a:solidFill>
              </a:rPr>
              <a:t>2. Цветут травы, деревья и кустарники</a:t>
            </a:r>
          </a:p>
          <a:p>
            <a:pPr>
              <a:spcBef>
                <a:spcPct val="0"/>
              </a:spcBef>
              <a:buNone/>
            </a:pPr>
            <a:r>
              <a:rPr lang="ru-RU" altLang="ru-RU" dirty="0" smtClean="0">
                <a:solidFill>
                  <a:srgbClr val="0000FF"/>
                </a:solidFill>
              </a:rPr>
              <a:t>3. Созревают плоды и семена.</a:t>
            </a:r>
          </a:p>
          <a:p>
            <a:endParaRPr lang="ru-RU" dirty="0"/>
          </a:p>
        </p:txBody>
      </p:sp>
      <p:pic>
        <p:nvPicPr>
          <p:cNvPr id="140290" name="Picture 2" descr="https://catherineasquithgallery.com/uploads/posts/2021-02/1612920991_121-p-skachat-fon-yagoda-malina-2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8113" y="4124740"/>
            <a:ext cx="3241674" cy="2431256"/>
          </a:xfrm>
          <a:prstGeom prst="rect">
            <a:avLst/>
          </a:prstGeom>
          <a:noFill/>
        </p:spPr>
      </p:pic>
      <p:sp>
        <p:nvSpPr>
          <p:cNvPr id="140292" name="AutoShape 4" descr="https://gardenseedsmarket.com/images/watermarked/5/detailed/29/shutterstock_7946264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0294" name="AutoShape 6" descr="https://gardenseedsmarket.com/images/watermarked/5/detailed/29/shutterstock_7946264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0296" name="Picture 8" descr="https://kartinkin.net/uploads/posts/2022-03/1647043267_32-kartinkin-net-p-kartinki-zemlyaniki-3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17616" y="4134678"/>
            <a:ext cx="3649779" cy="2435087"/>
          </a:xfrm>
          <a:prstGeom prst="rect">
            <a:avLst/>
          </a:prstGeom>
          <a:noFill/>
        </p:spPr>
      </p:pic>
      <p:pic>
        <p:nvPicPr>
          <p:cNvPr id="140298" name="Picture 10" descr="https://fb.ru/misc/i/gallery/31546/267908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32644" y="566530"/>
            <a:ext cx="4204253" cy="2804204"/>
          </a:xfrm>
          <a:prstGeom prst="rect">
            <a:avLst/>
          </a:prstGeom>
          <a:noFill/>
        </p:spPr>
      </p:pic>
      <p:pic>
        <p:nvPicPr>
          <p:cNvPr id="140300" name="Picture 12" descr="https://ketokotleta.ru/wp-content/uploads/c/e/e/cee6ef364fdc7215041afc622d14cb3a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79557" y="3747053"/>
            <a:ext cx="4270454" cy="28525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Осень</a:t>
            </a:r>
            <a:br>
              <a:rPr lang="ru-RU" dirty="0" smtClean="0"/>
            </a:br>
            <a:r>
              <a:rPr lang="ru-RU" dirty="0" smtClean="0"/>
              <a:t>Сентябрь, октябрь, ноябрь</a:t>
            </a:r>
            <a:endParaRPr lang="ru-RU" dirty="0"/>
          </a:p>
        </p:txBody>
      </p:sp>
      <p:pic>
        <p:nvPicPr>
          <p:cNvPr id="10241" name="Picture 1" descr="C:\Users\User\Desktop\283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12788"/>
          <a:stretch>
            <a:fillRect/>
          </a:stretch>
        </p:blipFill>
        <p:spPr bwMode="auto">
          <a:xfrm>
            <a:off x="1473075" y="1838617"/>
            <a:ext cx="9618488" cy="485041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58258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4"/>
          <p:cNvSpPr>
            <a:spLocks noGrp="1"/>
          </p:cNvSpPr>
          <p:nvPr>
            <p:ph type="title"/>
          </p:nvPr>
        </p:nvSpPr>
        <p:spPr>
          <a:xfrm>
            <a:off x="1219200" y="215004"/>
            <a:ext cx="10972800" cy="1143000"/>
          </a:xfrm>
        </p:spPr>
        <p:txBody>
          <a:bodyPr/>
          <a:lstStyle/>
          <a:p>
            <a:r>
              <a:rPr lang="ru-RU" altLang="ru-RU" sz="4000" dirty="0">
                <a:solidFill>
                  <a:srgbClr val="0070C0"/>
                </a:solidFill>
              </a:rPr>
              <a:t>Сезонные  изменения в природе</a:t>
            </a:r>
            <a:br>
              <a:rPr lang="ru-RU" altLang="ru-RU" sz="4000" dirty="0">
                <a:solidFill>
                  <a:srgbClr val="0070C0"/>
                </a:solidFill>
              </a:rPr>
            </a:br>
            <a:r>
              <a:rPr lang="ru-RU" altLang="ru-RU" sz="4000" dirty="0">
                <a:solidFill>
                  <a:srgbClr val="0070C0"/>
                </a:solidFill>
              </a:rPr>
              <a:t>ОСЕНЬ  </a:t>
            </a:r>
          </a:p>
        </p:txBody>
      </p:sp>
      <p:graphicFrame>
        <p:nvGraphicFramePr>
          <p:cNvPr id="9" name="Схема 8"/>
          <p:cNvGraphicFramePr/>
          <p:nvPr/>
        </p:nvGraphicFramePr>
        <p:xfrm>
          <a:off x="2961861" y="1397000"/>
          <a:ext cx="8686800" cy="5003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8436" name="TextBox 9"/>
          <p:cNvSpPr txBox="1">
            <a:spLocks noChangeArrowheads="1"/>
          </p:cNvSpPr>
          <p:nvPr/>
        </p:nvSpPr>
        <p:spPr bwMode="auto">
          <a:xfrm>
            <a:off x="1981200" y="4419600"/>
            <a:ext cx="16002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82417" y="1610168"/>
            <a:ext cx="2438400" cy="646331"/>
          </a:xfrm>
          <a:prstGeom prst="rect">
            <a:avLst/>
          </a:prstGeom>
          <a:solidFill>
            <a:srgbClr val="00B0F0"/>
          </a:solidFill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dirty="0">
                <a:ln>
                  <a:solidFill>
                    <a:srgbClr val="000000"/>
                  </a:solidFill>
                </a:ln>
                <a:solidFill>
                  <a:srgbClr val="000000"/>
                </a:solidFill>
              </a:rPr>
              <a:t>Небо часто покрыто облаками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828800" y="2686906"/>
            <a:ext cx="1600200" cy="923330"/>
          </a:xfrm>
          <a:prstGeom prst="rect">
            <a:avLst/>
          </a:prstGeom>
          <a:solidFill>
            <a:srgbClr val="00B0F0"/>
          </a:solidFill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dirty="0">
                <a:ln>
                  <a:solidFill>
                    <a:srgbClr val="000000"/>
                  </a:solidFill>
                </a:ln>
                <a:solidFill>
                  <a:srgbClr val="000000"/>
                </a:solidFill>
              </a:rPr>
              <a:t>Идет мелкий моросящий дождь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828800" y="4075101"/>
            <a:ext cx="2057400" cy="646331"/>
          </a:xfrm>
          <a:prstGeom prst="rect">
            <a:avLst/>
          </a:prstGeom>
          <a:solidFill>
            <a:srgbClr val="00B0F0"/>
          </a:solidFill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dirty="0">
                <a:ln>
                  <a:solidFill>
                    <a:srgbClr val="000000"/>
                  </a:solidFill>
                </a:ln>
                <a:solidFill>
                  <a:srgbClr val="000000"/>
                </a:solidFill>
              </a:rPr>
              <a:t>Вода а водоемах стала холоднее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858617" y="5145157"/>
            <a:ext cx="2057400" cy="923330"/>
          </a:xfrm>
          <a:prstGeom prst="rect">
            <a:avLst/>
          </a:prstGeom>
          <a:solidFill>
            <a:srgbClr val="00B0F0"/>
          </a:solidFill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dirty="0">
                <a:ln>
                  <a:solidFill>
                    <a:srgbClr val="000000"/>
                  </a:solidFill>
                </a:ln>
                <a:solidFill>
                  <a:srgbClr val="000000"/>
                </a:solidFill>
              </a:rPr>
              <a:t>Температура почвы понизилась</a:t>
            </a:r>
          </a:p>
        </p:txBody>
      </p:sp>
    </p:spTree>
    <p:extLst>
      <p:ext uri="{BB962C8B-B14F-4D97-AF65-F5344CB8AC3E}">
        <p14:creationId xmlns="" xmlns:p14="http://schemas.microsoft.com/office/powerpoint/2010/main" val="3259175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480930" y="0"/>
            <a:ext cx="4906777" cy="1479390"/>
          </a:xfrm>
        </p:spPr>
        <p:txBody>
          <a:bodyPr/>
          <a:lstStyle/>
          <a:p>
            <a:pPr algn="ctr"/>
            <a:r>
              <a:rPr lang="ru-RU" altLang="ru-RU" dirty="0">
                <a:solidFill>
                  <a:srgbClr val="0000FF"/>
                </a:solidFill>
              </a:rPr>
              <a:t>Осень</a:t>
            </a:r>
          </a:p>
        </p:txBody>
      </p:sp>
      <p:pic>
        <p:nvPicPr>
          <p:cNvPr id="8194" name="Picture 2" descr="http://gamerwall.pro/uploads/posts/2022-09/1662171107_49-gamerwall-pro-p-osennie-listya-listopad-krasivo-6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15407" y="255105"/>
            <a:ext cx="3414593" cy="278102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200292" y="1514925"/>
            <a:ext cx="5445017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28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Какие изменения происходят с </a:t>
            </a:r>
          </a:p>
          <a:p>
            <a:pPr algn="ctr"/>
            <a:r>
              <a:rPr lang="ru-RU" altLang="ru-RU" sz="28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растениями осенью?</a:t>
            </a:r>
            <a:endParaRPr lang="ru-RU" sz="2800" dirty="0"/>
          </a:p>
        </p:txBody>
      </p:sp>
      <p:pic>
        <p:nvPicPr>
          <p:cNvPr id="8196" name="Picture 4" descr="https://mobimg.b-cdn.net/v3/fetch/17/171781dc629775650b7b3094d67ae045.jpeg"/>
          <p:cNvPicPr>
            <a:picLocks noChangeAspect="1" noChangeArrowheads="1"/>
          </p:cNvPicPr>
          <p:nvPr/>
        </p:nvPicPr>
        <p:blipFill>
          <a:blip r:embed="rId3" cstate="print"/>
          <a:srcRect t="18110"/>
          <a:stretch>
            <a:fillRect/>
          </a:stretch>
        </p:blipFill>
        <p:spPr bwMode="auto">
          <a:xfrm>
            <a:off x="580518" y="3365691"/>
            <a:ext cx="5054969" cy="3104681"/>
          </a:xfrm>
          <a:prstGeom prst="rect">
            <a:avLst/>
          </a:prstGeom>
          <a:noFill/>
        </p:spPr>
      </p:pic>
      <p:pic>
        <p:nvPicPr>
          <p:cNvPr id="8198" name="Picture 6" descr="https://vsegda-pomnim.com/uploads/posts/2022-04/1648926374_53-vsegda-pomnim-com-p-yel-osenyu-foto-68.jpg"/>
          <p:cNvPicPr>
            <a:picLocks noChangeAspect="1" noChangeArrowheads="1"/>
          </p:cNvPicPr>
          <p:nvPr/>
        </p:nvPicPr>
        <p:blipFill>
          <a:blip r:embed="rId4" cstate="print"/>
          <a:srcRect r="18012" b="14616"/>
          <a:stretch>
            <a:fillRect/>
          </a:stretch>
        </p:blipFill>
        <p:spPr bwMode="auto">
          <a:xfrm>
            <a:off x="6710886" y="3302414"/>
            <a:ext cx="4749124" cy="329716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434217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0213" y="502897"/>
            <a:ext cx="6695658" cy="1431925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Изменения в жизни 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растений осенью.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61011" y="2650435"/>
            <a:ext cx="6615042" cy="2875722"/>
          </a:xfrm>
        </p:spPr>
        <p:txBody>
          <a:bodyPr/>
          <a:lstStyle/>
          <a:p>
            <a:pPr>
              <a:buNone/>
            </a:pPr>
            <a:r>
              <a:rPr lang="ru-RU" altLang="ru-RU" dirty="0" smtClean="0">
                <a:solidFill>
                  <a:srgbClr val="0000FF"/>
                </a:solidFill>
              </a:rPr>
              <a:t>1.Часть стеблей и листьев засыхает  </a:t>
            </a:r>
          </a:p>
          <a:p>
            <a:pPr>
              <a:buNone/>
            </a:pPr>
            <a:r>
              <a:rPr lang="ru-RU" altLang="ru-RU" dirty="0" smtClean="0">
                <a:solidFill>
                  <a:srgbClr val="0000FF"/>
                </a:solidFill>
              </a:rPr>
              <a:t>2. Желтеют и опадают листья с деревьев и кустарников.</a:t>
            </a:r>
          </a:p>
          <a:p>
            <a:pPr>
              <a:buNone/>
            </a:pPr>
            <a:r>
              <a:rPr lang="ru-RU" altLang="ru-RU" dirty="0" smtClean="0">
                <a:solidFill>
                  <a:srgbClr val="0000FF"/>
                </a:solidFill>
              </a:rPr>
              <a:t>3. Созревают </a:t>
            </a:r>
            <a:r>
              <a:rPr lang="ru-RU" dirty="0" smtClean="0">
                <a:solidFill>
                  <a:srgbClr val="0000FF"/>
                </a:solidFill>
              </a:rPr>
              <a:t>плоды и семена растений.</a:t>
            </a:r>
            <a:endParaRPr lang="ru-RU" dirty="0"/>
          </a:p>
        </p:txBody>
      </p:sp>
      <p:pic>
        <p:nvPicPr>
          <p:cNvPr id="139266" name="Picture 2" descr="https://million-wallpapers.ru/wallpapers/4/42/17580382796326428411/ryabina-v-zheltyx-i-zel-nyx-listyax.jpg"/>
          <p:cNvPicPr>
            <a:picLocks noChangeAspect="1" noChangeArrowheads="1"/>
          </p:cNvPicPr>
          <p:nvPr/>
        </p:nvPicPr>
        <p:blipFill>
          <a:blip r:embed="rId2" cstate="print"/>
          <a:srcRect b="12205"/>
          <a:stretch>
            <a:fillRect/>
          </a:stretch>
        </p:blipFill>
        <p:spPr bwMode="auto">
          <a:xfrm>
            <a:off x="7635002" y="3637722"/>
            <a:ext cx="4286866" cy="2822713"/>
          </a:xfrm>
          <a:prstGeom prst="rect">
            <a:avLst/>
          </a:prstGeom>
          <a:noFill/>
        </p:spPr>
      </p:pic>
      <p:pic>
        <p:nvPicPr>
          <p:cNvPr id="139268" name="Picture 4" descr="https://pro-dachnikov.com/uploads/posts/2021-11/1637961592_5-pro-dachnikov-com-p-klyukva-foto-5.jpg"/>
          <p:cNvPicPr>
            <a:picLocks noChangeAspect="1" noChangeArrowheads="1"/>
          </p:cNvPicPr>
          <p:nvPr/>
        </p:nvPicPr>
        <p:blipFill>
          <a:blip r:embed="rId3" cstate="print"/>
          <a:srcRect b="33071"/>
          <a:stretch>
            <a:fillRect/>
          </a:stretch>
        </p:blipFill>
        <p:spPr bwMode="auto">
          <a:xfrm>
            <a:off x="7652818" y="474980"/>
            <a:ext cx="4254259" cy="28473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1431" y="1069428"/>
            <a:ext cx="11180233" cy="1431925"/>
          </a:xfrm>
        </p:spPr>
        <p:txBody>
          <a:bodyPr/>
          <a:lstStyle/>
          <a:p>
            <a:pPr algn="ctr"/>
            <a:r>
              <a:rPr lang="ru-RU" altLang="ru-RU" dirty="0" smtClean="0">
                <a:solidFill>
                  <a:srgbClr val="0000FF"/>
                </a:solidFill>
              </a:rPr>
              <a:t>От чего зависят годовые изменения в жизни растений?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altLang="ru-RU" i="1" dirty="0">
                <a:solidFill>
                  <a:srgbClr val="0000FF"/>
                </a:solidFill>
              </a:rPr>
              <a:t>Какие изменения происходят в природе?</a:t>
            </a:r>
          </a:p>
        </p:txBody>
      </p:sp>
      <p:pic>
        <p:nvPicPr>
          <p:cNvPr id="5" name="Содержимое 4" descr="5.jpg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51340"/>
          <a:stretch>
            <a:fillRect/>
          </a:stretch>
        </p:blipFill>
        <p:spPr>
          <a:xfrm>
            <a:off x="2424119" y="1905000"/>
            <a:ext cx="7704137" cy="4191000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097165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Дополни предложения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67749" y="1905000"/>
            <a:ext cx="11426320" cy="4191000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0070C0"/>
                </a:solidFill>
              </a:rPr>
              <a:t>Деревья  </a:t>
            </a:r>
            <a:r>
              <a:rPr lang="ru-RU" dirty="0" smtClean="0">
                <a:solidFill>
                  <a:srgbClr val="FF0000"/>
                </a:solidFill>
              </a:rPr>
              <a:t> зимой    </a:t>
            </a:r>
            <a:r>
              <a:rPr lang="ru-RU" dirty="0" smtClean="0">
                <a:solidFill>
                  <a:srgbClr val="0070C0"/>
                </a:solidFill>
              </a:rPr>
              <a:t>давно  сбросили листву   и  стоят голые.</a:t>
            </a:r>
          </a:p>
          <a:p>
            <a:pPr>
              <a:buNone/>
            </a:pPr>
            <a:r>
              <a:rPr lang="ru-RU" dirty="0" smtClean="0">
                <a:solidFill>
                  <a:srgbClr val="0070C0"/>
                </a:solidFill>
              </a:rPr>
              <a:t>Вслед за изменением окраски листьев  </a:t>
            </a:r>
            <a:r>
              <a:rPr lang="ru-RU" dirty="0" smtClean="0">
                <a:solidFill>
                  <a:srgbClr val="FF0000"/>
                </a:solidFill>
              </a:rPr>
              <a:t>осенью</a:t>
            </a:r>
            <a:r>
              <a:rPr lang="ru-RU" dirty="0" smtClean="0">
                <a:solidFill>
                  <a:srgbClr val="0070C0"/>
                </a:solidFill>
              </a:rPr>
              <a:t> начинается листопад.</a:t>
            </a:r>
          </a:p>
          <a:p>
            <a:pPr>
              <a:buNone/>
            </a:pPr>
            <a:r>
              <a:rPr lang="ru-RU" dirty="0" smtClean="0">
                <a:solidFill>
                  <a:srgbClr val="0070C0"/>
                </a:solidFill>
              </a:rPr>
              <a:t>Рано  </a:t>
            </a:r>
            <a:r>
              <a:rPr lang="ru-RU" dirty="0" smtClean="0">
                <a:solidFill>
                  <a:srgbClr val="FF0000"/>
                </a:solidFill>
              </a:rPr>
              <a:t>весной </a:t>
            </a:r>
            <a:r>
              <a:rPr lang="ru-RU" dirty="0" smtClean="0">
                <a:solidFill>
                  <a:srgbClr val="0070C0"/>
                </a:solidFill>
              </a:rPr>
              <a:t> зацветает ива.</a:t>
            </a:r>
          </a:p>
          <a:p>
            <a:pPr>
              <a:buNone/>
            </a:pPr>
            <a:r>
              <a:rPr lang="ru-RU" dirty="0" smtClean="0">
                <a:solidFill>
                  <a:srgbClr val="0070C0"/>
                </a:solidFill>
              </a:rPr>
              <a:t>Растения начинают плодоносить  </a:t>
            </a:r>
            <a:r>
              <a:rPr lang="ru-RU" dirty="0" smtClean="0">
                <a:solidFill>
                  <a:srgbClr val="FF0000"/>
                </a:solidFill>
              </a:rPr>
              <a:t>летом.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56792" y="1997765"/>
            <a:ext cx="1620078" cy="42738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7921487" y="2564296"/>
            <a:ext cx="1540565" cy="5267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530626" y="3647661"/>
            <a:ext cx="1550504" cy="5267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828183" y="4204252"/>
            <a:ext cx="1391479" cy="5267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810915" y="5658677"/>
            <a:ext cx="1365755" cy="52322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Зимой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557429" y="5642112"/>
            <a:ext cx="1680493" cy="52322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Весной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9096838" y="5625546"/>
            <a:ext cx="1706997" cy="52322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Осенью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525916" y="5599042"/>
            <a:ext cx="1365755" cy="52322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Летом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Зима</a:t>
            </a:r>
            <a:br>
              <a:rPr lang="ru-RU" dirty="0" smtClean="0"/>
            </a:br>
            <a:r>
              <a:rPr lang="ru-RU" dirty="0" smtClean="0"/>
              <a:t>Декабрь, январь, февраль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663908"/>
            <a:ext cx="12192000" cy="5194091"/>
          </a:xfrm>
        </p:spPr>
      </p:pic>
    </p:spTree>
    <p:extLst>
      <p:ext uri="{BB962C8B-B14F-4D97-AF65-F5344CB8AC3E}">
        <p14:creationId xmlns="" xmlns:p14="http://schemas.microsoft.com/office/powerpoint/2010/main" val="40509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4"/>
          <p:cNvSpPr>
            <a:spLocks noGrp="1"/>
          </p:cNvSpPr>
          <p:nvPr>
            <p:ph type="title"/>
          </p:nvPr>
        </p:nvSpPr>
        <p:spPr>
          <a:xfrm>
            <a:off x="1219200" y="205064"/>
            <a:ext cx="10972800" cy="1143000"/>
          </a:xfrm>
        </p:spPr>
        <p:txBody>
          <a:bodyPr/>
          <a:lstStyle/>
          <a:p>
            <a:r>
              <a:rPr lang="ru-RU" altLang="ru-RU" sz="4000" dirty="0">
                <a:solidFill>
                  <a:srgbClr val="0070C0"/>
                </a:solidFill>
              </a:rPr>
              <a:t>Сезонные  изменения в природе</a:t>
            </a:r>
            <a:br>
              <a:rPr lang="ru-RU" altLang="ru-RU" sz="4000" dirty="0">
                <a:solidFill>
                  <a:srgbClr val="0070C0"/>
                </a:solidFill>
              </a:rPr>
            </a:br>
            <a:r>
              <a:rPr lang="ru-RU" altLang="ru-RU" sz="4000" dirty="0">
                <a:solidFill>
                  <a:srgbClr val="0070C0"/>
                </a:solidFill>
              </a:rPr>
              <a:t>ЗИМА  </a:t>
            </a:r>
          </a:p>
        </p:txBody>
      </p:sp>
      <p:graphicFrame>
        <p:nvGraphicFramePr>
          <p:cNvPr id="9" name="Схема 8"/>
          <p:cNvGraphicFramePr/>
          <p:nvPr>
            <p:extLst>
              <p:ext uri="{D42A27DB-BD31-4B8C-83A1-F6EECF244321}">
                <p14:modId xmlns="" xmlns:p14="http://schemas.microsoft.com/office/powerpoint/2010/main" val="3932117135"/>
              </p:ext>
            </p:extLst>
          </p:nvPr>
        </p:nvGraphicFramePr>
        <p:xfrm>
          <a:off x="2753140" y="1426817"/>
          <a:ext cx="8686800" cy="5003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9460" name="TextBox 9"/>
          <p:cNvSpPr txBox="1">
            <a:spLocks noChangeArrowheads="1"/>
          </p:cNvSpPr>
          <p:nvPr/>
        </p:nvSpPr>
        <p:spPr bwMode="auto">
          <a:xfrm>
            <a:off x="1981200" y="4419600"/>
            <a:ext cx="16002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52600" y="1560472"/>
            <a:ext cx="2438400" cy="646331"/>
          </a:xfrm>
          <a:prstGeom prst="rect">
            <a:avLst/>
          </a:prstGeom>
          <a:solidFill>
            <a:srgbClr val="00B0F0"/>
          </a:solidFill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dirty="0">
                <a:ln>
                  <a:solidFill>
                    <a:srgbClr val="000000"/>
                  </a:solidFill>
                </a:ln>
                <a:solidFill>
                  <a:srgbClr val="000000"/>
                </a:solidFill>
              </a:rPr>
              <a:t>Небо часто покрыто облаками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818861" y="2468245"/>
            <a:ext cx="1600200" cy="369332"/>
          </a:xfrm>
          <a:prstGeom prst="rect">
            <a:avLst/>
          </a:prstGeom>
          <a:solidFill>
            <a:srgbClr val="00B0F0"/>
          </a:solidFill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dirty="0">
                <a:ln>
                  <a:solidFill>
                    <a:srgbClr val="000000"/>
                  </a:solidFill>
                </a:ln>
                <a:solidFill>
                  <a:srgbClr val="000000"/>
                </a:solidFill>
              </a:rPr>
              <a:t>Идет снег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828800" y="4114829"/>
            <a:ext cx="2057400" cy="646331"/>
          </a:xfrm>
          <a:prstGeom prst="rect">
            <a:avLst/>
          </a:prstGeom>
          <a:solidFill>
            <a:srgbClr val="00B0F0"/>
          </a:solidFill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dirty="0">
                <a:ln>
                  <a:solidFill>
                    <a:srgbClr val="000000"/>
                  </a:solidFill>
                </a:ln>
                <a:solidFill>
                  <a:srgbClr val="000000"/>
                </a:solidFill>
              </a:rPr>
              <a:t>Водоемы скованы льдом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818861" y="5075640"/>
            <a:ext cx="2057400" cy="646331"/>
          </a:xfrm>
          <a:prstGeom prst="rect">
            <a:avLst/>
          </a:prstGeom>
          <a:solidFill>
            <a:srgbClr val="00B0F0"/>
          </a:solidFill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dirty="0">
                <a:ln>
                  <a:solidFill>
                    <a:srgbClr val="000000"/>
                  </a:solidFill>
                </a:ln>
                <a:solidFill>
                  <a:srgbClr val="000000"/>
                </a:solidFill>
              </a:rPr>
              <a:t>Снег покрыл землю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838739" y="3169001"/>
            <a:ext cx="1600200" cy="646331"/>
          </a:xfrm>
          <a:prstGeom prst="rect">
            <a:avLst/>
          </a:prstGeom>
          <a:solidFill>
            <a:srgbClr val="00B0F0"/>
          </a:solidFill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dirty="0">
                <a:ln>
                  <a:solidFill>
                    <a:srgbClr val="000000"/>
                  </a:solidFill>
                </a:ln>
                <a:solidFill>
                  <a:srgbClr val="000000"/>
                </a:solidFill>
              </a:rPr>
              <a:t>Почва промерзла</a:t>
            </a:r>
          </a:p>
        </p:txBody>
      </p:sp>
    </p:spTree>
    <p:extLst>
      <p:ext uri="{BB962C8B-B14F-4D97-AF65-F5344CB8AC3E}">
        <p14:creationId xmlns="" xmlns:p14="http://schemas.microsoft.com/office/powerpoint/2010/main" val="721966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0"/>
            <a:ext cx="4292181" cy="1431925"/>
          </a:xfrm>
        </p:spPr>
        <p:txBody>
          <a:bodyPr/>
          <a:lstStyle/>
          <a:p>
            <a:pPr algn="ctr"/>
            <a:r>
              <a:rPr lang="ru-RU" altLang="ru-RU" dirty="0">
                <a:solidFill>
                  <a:srgbClr val="0000FF"/>
                </a:solidFill>
              </a:rPr>
              <a:t>Зима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7167" y="-1"/>
            <a:ext cx="7818791" cy="48470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1270283" y="5165229"/>
            <a:ext cx="9603126" cy="1692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8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Что происходит с растениями зимой?</a:t>
            </a:r>
            <a:br>
              <a:rPr lang="ru-RU" altLang="ru-RU" sz="28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altLang="ru-RU" sz="28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ru-RU" altLang="ru-RU" sz="2800" dirty="0" smtClean="0">
                <a:ln w="0"/>
                <a:solidFill>
                  <a:srgbClr val="0000FF"/>
                </a:solidFill>
                <a:effectLst>
                  <a:outerShdw blurRad="38100" dist="38100" dir="2700000" algn="tl" rotWithShape="0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К</a:t>
            </a:r>
            <a:r>
              <a:rPr lang="ru-RU" sz="2800" dirty="0" smtClean="0">
                <a:ln w="0"/>
                <a:solidFill>
                  <a:srgbClr val="0000FF"/>
                </a:solidFill>
                <a:effectLst>
                  <a:outerShdw blurRad="38100" dist="38100" dir="2700000" algn="tl" rotWithShape="0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ак выглядят кустарники и травы зимой</a:t>
            </a:r>
            <a:r>
              <a:rPr lang="ru-RU" sz="28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 ?</a:t>
            </a:r>
            <a:endParaRPr lang="ru-RU" sz="2800" dirty="0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400" dirty="0" smtClean="0">
                <a:solidFill>
                  <a:srgbClr val="0000FF"/>
                </a:solidFill>
              </a:rPr>
              <a:t/>
            </a:r>
            <a:br>
              <a:rPr lang="ru-RU" altLang="ru-RU" sz="2400" dirty="0" smtClean="0">
                <a:solidFill>
                  <a:srgbClr val="0000FF"/>
                </a:solidFill>
              </a:rPr>
            </a:br>
            <a:endParaRPr lang="ru-RU" altLang="ru-RU" sz="24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52885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3" y="323992"/>
            <a:ext cx="11180233" cy="1431925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Изменения в жизни 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растений зимой.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" name="Text Box 6"/>
          <p:cNvSpPr txBox="1">
            <a:spLocks noGrp="1" noChangeArrowheads="1"/>
          </p:cNvSpPr>
          <p:nvPr>
            <p:ph idx="1"/>
          </p:nvPr>
        </p:nvSpPr>
        <p:spPr bwMode="auto">
          <a:xfrm>
            <a:off x="1077844" y="2431774"/>
            <a:ext cx="10676467" cy="3908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28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 Зимой </a:t>
            </a:r>
            <a:r>
              <a:rPr lang="ru-RU" altLang="ru-RU" sz="28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растения спят.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2800" dirty="0" smtClean="0">
                <a:ln w="0"/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2.  Легче всего переносят  зимние морозы низкорослые растения,  потому что они полностью скрыты под снегом.</a:t>
            </a:r>
            <a:r>
              <a:rPr lang="ru-RU" altLang="ru-RU" sz="28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Они отдыхают под снежным одеялом.  </a:t>
            </a:r>
            <a:r>
              <a:rPr lang="ru-RU" sz="2800" dirty="0" smtClean="0">
                <a:ln w="0"/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Им тепло, их укрыл снег.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ru-RU" altLang="ru-RU" sz="28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28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В </a:t>
            </a:r>
            <a:r>
              <a:rPr lang="ru-RU" altLang="ru-RU" sz="28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конце зимы раскрываются нагретые солнечными лучами </a:t>
            </a:r>
            <a:r>
              <a:rPr lang="ru-RU" altLang="ru-RU" sz="28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шишки </a:t>
            </a:r>
            <a:r>
              <a:rPr lang="ru-RU" altLang="ru-RU" sz="28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ели, сосны, ольхи, из них высыпаются семена.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z="24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3" y="194783"/>
            <a:ext cx="11180233" cy="1431925"/>
          </a:xfrm>
        </p:spPr>
        <p:txBody>
          <a:bodyPr/>
          <a:lstStyle/>
          <a:p>
            <a:pPr algn="ctr"/>
            <a:r>
              <a:rPr lang="ru-RU" dirty="0" smtClean="0"/>
              <a:t>ВЕСНА</a:t>
            </a:r>
            <a:br>
              <a:rPr lang="ru-RU" dirty="0" smtClean="0"/>
            </a:br>
            <a:r>
              <a:rPr lang="ru-RU" dirty="0" smtClean="0"/>
              <a:t>Март, апрель, май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48918"/>
            <a:ext cx="12192000" cy="5209082"/>
          </a:xfrm>
        </p:spPr>
      </p:pic>
    </p:spTree>
    <p:extLst>
      <p:ext uri="{BB962C8B-B14F-4D97-AF65-F5344CB8AC3E}">
        <p14:creationId xmlns="" xmlns:p14="http://schemas.microsoft.com/office/powerpoint/2010/main" val="1292667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4000">
                <a:solidFill>
                  <a:srgbClr val="0070C0"/>
                </a:solidFill>
              </a:rPr>
              <a:t>Сезонные  изменения в природе</a:t>
            </a:r>
            <a:br>
              <a:rPr lang="ru-RU" altLang="ru-RU" sz="4000">
                <a:solidFill>
                  <a:srgbClr val="0070C0"/>
                </a:solidFill>
              </a:rPr>
            </a:br>
            <a:r>
              <a:rPr lang="ru-RU" altLang="ru-RU" sz="4000">
                <a:solidFill>
                  <a:srgbClr val="0070C0"/>
                </a:solidFill>
              </a:rPr>
              <a:t>ВЕСНА  </a:t>
            </a:r>
          </a:p>
        </p:txBody>
      </p:sp>
      <p:graphicFrame>
        <p:nvGraphicFramePr>
          <p:cNvPr id="9" name="Схема 8"/>
          <p:cNvGraphicFramePr/>
          <p:nvPr>
            <p:extLst>
              <p:ext uri="{D42A27DB-BD31-4B8C-83A1-F6EECF244321}">
                <p14:modId xmlns="" xmlns:p14="http://schemas.microsoft.com/office/powerpoint/2010/main" val="509213076"/>
              </p:ext>
            </p:extLst>
          </p:nvPr>
        </p:nvGraphicFramePr>
        <p:xfrm>
          <a:off x="2113224" y="1446696"/>
          <a:ext cx="9475839" cy="4775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6388" name="TextBox 9"/>
          <p:cNvSpPr txBox="1">
            <a:spLocks noChangeArrowheads="1"/>
          </p:cNvSpPr>
          <p:nvPr/>
        </p:nvSpPr>
        <p:spPr bwMode="auto">
          <a:xfrm>
            <a:off x="1981200" y="4419600"/>
            <a:ext cx="16002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52600" y="1371629"/>
            <a:ext cx="1676400" cy="646331"/>
          </a:xfrm>
          <a:prstGeom prst="rect">
            <a:avLst/>
          </a:prstGeom>
          <a:solidFill>
            <a:srgbClr val="00B0F0"/>
          </a:solidFill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dirty="0">
                <a:ln>
                  <a:solidFill>
                    <a:srgbClr val="000000"/>
                  </a:solidFill>
                </a:ln>
                <a:solidFill>
                  <a:srgbClr val="000000"/>
                </a:solidFill>
              </a:rPr>
              <a:t>Небо </a:t>
            </a:r>
            <a:r>
              <a:rPr lang="ru-RU" dirty="0" err="1">
                <a:ln>
                  <a:solidFill>
                    <a:srgbClr val="000000"/>
                  </a:solidFill>
                </a:ln>
                <a:solidFill>
                  <a:srgbClr val="000000"/>
                </a:solidFill>
              </a:rPr>
              <a:t>голубое</a:t>
            </a:r>
            <a:r>
              <a:rPr lang="ru-RU" dirty="0">
                <a:ln>
                  <a:solidFill>
                    <a:srgbClr val="000000"/>
                  </a:solidFill>
                </a:ln>
                <a:solidFill>
                  <a:srgbClr val="000000"/>
                </a:solidFill>
              </a:rPr>
              <a:t> и высокое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828800" y="3571518"/>
            <a:ext cx="1143000" cy="646331"/>
          </a:xfrm>
          <a:prstGeom prst="rect">
            <a:avLst/>
          </a:prstGeom>
          <a:solidFill>
            <a:srgbClr val="00B0F0"/>
          </a:solidFill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dirty="0" smtClean="0">
                <a:ln>
                  <a:solidFill>
                    <a:srgbClr val="000000"/>
                  </a:solidFill>
                </a:ln>
                <a:solidFill>
                  <a:srgbClr val="000000"/>
                </a:solidFill>
              </a:rPr>
              <a:t>Идёт </a:t>
            </a:r>
            <a:r>
              <a:rPr lang="ru-RU" dirty="0">
                <a:ln>
                  <a:solidFill>
                    <a:srgbClr val="000000"/>
                  </a:solidFill>
                </a:ln>
                <a:solidFill>
                  <a:srgbClr val="000000"/>
                </a:solidFill>
              </a:rPr>
              <a:t>дождь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759227" y="2292655"/>
            <a:ext cx="1676400" cy="923330"/>
          </a:xfrm>
          <a:prstGeom prst="rect">
            <a:avLst/>
          </a:prstGeom>
          <a:solidFill>
            <a:srgbClr val="00B0F0"/>
          </a:solidFill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dirty="0">
                <a:ln>
                  <a:solidFill>
                    <a:srgbClr val="000000"/>
                  </a:solidFill>
                </a:ln>
                <a:solidFill>
                  <a:srgbClr val="000000"/>
                </a:solidFill>
              </a:rPr>
              <a:t>Растаял снег и сбежал ручьями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808922" y="4651513"/>
            <a:ext cx="2057400" cy="923330"/>
          </a:xfrm>
          <a:prstGeom prst="rect">
            <a:avLst/>
          </a:prstGeom>
          <a:solidFill>
            <a:srgbClr val="00B0F0"/>
          </a:solidFill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dirty="0">
                <a:ln>
                  <a:solidFill>
                    <a:srgbClr val="000000"/>
                  </a:solidFill>
                </a:ln>
                <a:solidFill>
                  <a:srgbClr val="000000"/>
                </a:solidFill>
              </a:rPr>
              <a:t>Водоемы освободились ото льда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798983" y="5864115"/>
            <a:ext cx="2057400" cy="369332"/>
          </a:xfrm>
          <a:prstGeom prst="rect">
            <a:avLst/>
          </a:prstGeom>
          <a:solidFill>
            <a:srgbClr val="00B0F0"/>
          </a:solidFill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dirty="0">
                <a:ln>
                  <a:solidFill>
                    <a:srgbClr val="000000"/>
                  </a:solidFill>
                </a:ln>
                <a:solidFill>
                  <a:srgbClr val="000000"/>
                </a:solidFill>
              </a:rPr>
              <a:t>Оттаяла почва</a:t>
            </a:r>
          </a:p>
        </p:txBody>
      </p:sp>
    </p:spTree>
    <p:extLst>
      <p:ext uri="{BB962C8B-B14F-4D97-AF65-F5344CB8AC3E}">
        <p14:creationId xmlns="" xmlns:p14="http://schemas.microsoft.com/office/powerpoint/2010/main" val="938314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345099" y="214662"/>
            <a:ext cx="4337151" cy="1431925"/>
          </a:xfrm>
        </p:spPr>
        <p:txBody>
          <a:bodyPr/>
          <a:lstStyle/>
          <a:p>
            <a:pPr algn="ctr"/>
            <a:r>
              <a:rPr lang="ru-RU" altLang="ru-RU" dirty="0">
                <a:solidFill>
                  <a:srgbClr val="0000FF"/>
                </a:solidFill>
              </a:rPr>
              <a:t>Весна</a:t>
            </a:r>
          </a:p>
        </p:txBody>
      </p:sp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3482976" y="5248332"/>
            <a:ext cx="5492751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13318" name="Rectangle 6"/>
          <p:cNvSpPr>
            <a:spLocks noChangeArrowheads="1"/>
          </p:cNvSpPr>
          <p:nvPr/>
        </p:nvSpPr>
        <p:spPr bwMode="auto">
          <a:xfrm>
            <a:off x="934278" y="1644330"/>
            <a:ext cx="550378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400" dirty="0" smtClean="0">
                <a:solidFill>
                  <a:srgbClr val="0000FF"/>
                </a:solidFill>
              </a:rPr>
              <a:t> -</a:t>
            </a:r>
            <a:r>
              <a:rPr lang="ru-RU" altLang="ru-RU" sz="24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Какие изменения происходят с    растениями весной?</a:t>
            </a:r>
            <a:br>
              <a:rPr lang="ru-RU" altLang="ru-RU" sz="24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altLang="ru-RU" sz="24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Как меняются весной деревья, кустарники, трава?</a:t>
            </a:r>
            <a:r>
              <a:rPr lang="ru-RU" altLang="ru-RU" sz="2400" dirty="0" smtClean="0">
                <a:solidFill>
                  <a:srgbClr val="0000FF"/>
                </a:solidFill>
              </a:rPr>
              <a:t> </a:t>
            </a:r>
            <a:endParaRPr lang="ru-RU" altLang="ru-RU" sz="2400" dirty="0">
              <a:solidFill>
                <a:srgbClr val="0000FF"/>
              </a:solidFill>
            </a:endParaRPr>
          </a:p>
        </p:txBody>
      </p:sp>
      <p:pic>
        <p:nvPicPr>
          <p:cNvPr id="14338" name="Picture 2" descr="https://www.rabstol.net/uploads/gallery/main/160/rabstol_net_spring_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4039" y="3602848"/>
            <a:ext cx="4832543" cy="3020340"/>
          </a:xfrm>
          <a:prstGeom prst="rect">
            <a:avLst/>
          </a:prstGeom>
          <a:noFill/>
        </p:spPr>
      </p:pic>
      <p:pic>
        <p:nvPicPr>
          <p:cNvPr id="14340" name="Picture 4" descr="http://vsegda-pomnim.com/uploads/posts/2022-04/1649550176_41-vsegda-pomnim-com-p-nabukhshie-pochki-na-derevyakh-foto-4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6113" y="395909"/>
            <a:ext cx="4618243" cy="2855613"/>
          </a:xfrm>
          <a:prstGeom prst="rect">
            <a:avLst/>
          </a:prstGeom>
          <a:noFill/>
        </p:spPr>
      </p:pic>
      <p:pic>
        <p:nvPicPr>
          <p:cNvPr id="14342" name="Picture 6" descr="https://media.gettyimages.com/photos/spring-leaves-picture-id157405305?b=1&amp;k=6&amp;m=157405305&amp;s=612x612&amp;w=0&amp;h=7OnujYvbxtBAVVriGglN1FS9Htgx05oQ4Dd7IR6PqHE=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50496" y="3540681"/>
            <a:ext cx="4613275" cy="314336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765035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рава">
  <a:themeElements>
    <a:clrScheme name="Трава 1">
      <a:dk1>
        <a:srgbClr val="FF9900"/>
      </a:dk1>
      <a:lt1>
        <a:srgbClr val="FFFFFF"/>
      </a:lt1>
      <a:dk2>
        <a:srgbClr val="FFCC66"/>
      </a:dk2>
      <a:lt2>
        <a:srgbClr val="CC6600"/>
      </a:lt2>
      <a:accent1>
        <a:srgbClr val="F05000"/>
      </a:accent1>
      <a:accent2>
        <a:srgbClr val="B28300"/>
      </a:accent2>
      <a:accent3>
        <a:srgbClr val="FFE2B8"/>
      </a:accent3>
      <a:accent4>
        <a:srgbClr val="DADADA"/>
      </a:accent4>
      <a:accent5>
        <a:srgbClr val="F6B3AA"/>
      </a:accent5>
      <a:accent6>
        <a:srgbClr val="A17600"/>
      </a:accent6>
      <a:hlink>
        <a:srgbClr val="99CC00"/>
      </a:hlink>
      <a:folHlink>
        <a:srgbClr val="008000"/>
      </a:folHlink>
    </a:clrScheme>
    <a:fontScheme name="Трава">
      <a:majorFont>
        <a:latin typeface="Arial Black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Трава 1">
        <a:dk1>
          <a:srgbClr val="FF9900"/>
        </a:dk1>
        <a:lt1>
          <a:srgbClr val="FFFFFF"/>
        </a:lt1>
        <a:dk2>
          <a:srgbClr val="FFCC66"/>
        </a:dk2>
        <a:lt2>
          <a:srgbClr val="CC6600"/>
        </a:lt2>
        <a:accent1>
          <a:srgbClr val="F05000"/>
        </a:accent1>
        <a:accent2>
          <a:srgbClr val="B28300"/>
        </a:accent2>
        <a:accent3>
          <a:srgbClr val="FFE2B8"/>
        </a:accent3>
        <a:accent4>
          <a:srgbClr val="DADADA"/>
        </a:accent4>
        <a:accent5>
          <a:srgbClr val="F6B3AA"/>
        </a:accent5>
        <a:accent6>
          <a:srgbClr val="A17600"/>
        </a:accent6>
        <a:hlink>
          <a:srgbClr val="99CC00"/>
        </a:hlink>
        <a:folHlink>
          <a:srgbClr val="0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2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3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DDFFB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4">
        <a:dk1>
          <a:srgbClr val="006600"/>
        </a:dk1>
        <a:lt1>
          <a:srgbClr val="FFFFFF"/>
        </a:lt1>
        <a:dk2>
          <a:srgbClr val="008000"/>
        </a:dk2>
        <a:lt2>
          <a:srgbClr val="FFFFB7"/>
        </a:lt2>
        <a:accent1>
          <a:srgbClr val="99CC00"/>
        </a:accent1>
        <a:accent2>
          <a:srgbClr val="00CC00"/>
        </a:accent2>
        <a:accent3>
          <a:srgbClr val="AAC0AA"/>
        </a:accent3>
        <a:accent4>
          <a:srgbClr val="DADADA"/>
        </a:accent4>
        <a:accent5>
          <a:srgbClr val="CAE2AA"/>
        </a:accent5>
        <a:accent6>
          <a:srgbClr val="00B900"/>
        </a:accent6>
        <a:hlink>
          <a:srgbClr val="99FF66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5">
        <a:dk1>
          <a:srgbClr val="000000"/>
        </a:dk1>
        <a:lt1>
          <a:srgbClr val="CCECFF"/>
        </a:lt1>
        <a:dk2>
          <a:srgbClr val="000000"/>
        </a:dk2>
        <a:lt2>
          <a:srgbClr val="D6EDEE"/>
        </a:lt2>
        <a:accent1>
          <a:srgbClr val="E8F0F4"/>
        </a:accent1>
        <a:accent2>
          <a:srgbClr val="8EAAFA"/>
        </a:accent2>
        <a:accent3>
          <a:srgbClr val="E2F4FF"/>
        </a:accent3>
        <a:accent4>
          <a:srgbClr val="000000"/>
        </a:accent4>
        <a:accent5>
          <a:srgbClr val="F2F6F8"/>
        </a:accent5>
        <a:accent6>
          <a:srgbClr val="809AE3"/>
        </a:accent6>
        <a:hlink>
          <a:srgbClr val="0066FF"/>
        </a:hlink>
        <a:folHlink>
          <a:srgbClr val="9947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рава 6">
        <a:dk1>
          <a:srgbClr val="48486A"/>
        </a:dk1>
        <a:lt1>
          <a:srgbClr val="FFFFFF"/>
        </a:lt1>
        <a:dk2>
          <a:srgbClr val="000099"/>
        </a:dk2>
        <a:lt2>
          <a:srgbClr val="F8F8F8"/>
        </a:lt2>
        <a:accent1>
          <a:srgbClr val="6699FF"/>
        </a:accent1>
        <a:accent2>
          <a:srgbClr val="0000FF"/>
        </a:accent2>
        <a:accent3>
          <a:srgbClr val="AAAACA"/>
        </a:accent3>
        <a:accent4>
          <a:srgbClr val="DADADA"/>
        </a:accent4>
        <a:accent5>
          <a:srgbClr val="B8CAFF"/>
        </a:accent5>
        <a:accent6>
          <a:srgbClr val="0000E7"/>
        </a:accent6>
        <a:hlink>
          <a:srgbClr val="3DCC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7">
        <a:dk1>
          <a:srgbClr val="573F8B"/>
        </a:dk1>
        <a:lt1>
          <a:srgbClr val="FFFFFF"/>
        </a:lt1>
        <a:dk2>
          <a:srgbClr val="666699"/>
        </a:dk2>
        <a:lt2>
          <a:srgbClr val="D9D9FF"/>
        </a:lt2>
        <a:accent1>
          <a:srgbClr val="CC99FF"/>
        </a:accent1>
        <a:accent2>
          <a:srgbClr val="9933FF"/>
        </a:accent2>
        <a:accent3>
          <a:srgbClr val="B8B8CA"/>
        </a:accent3>
        <a:accent4>
          <a:srgbClr val="DADADA"/>
        </a:accent4>
        <a:accent5>
          <a:srgbClr val="E2CAFF"/>
        </a:accent5>
        <a:accent6>
          <a:srgbClr val="8A2DE7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8">
        <a:dk1>
          <a:srgbClr val="000000"/>
        </a:dk1>
        <a:lt1>
          <a:srgbClr val="EAEAEA"/>
        </a:lt1>
        <a:dk2>
          <a:srgbClr val="000000"/>
        </a:dk2>
        <a:lt2>
          <a:srgbClr val="C1C2CB"/>
        </a:lt2>
        <a:accent1>
          <a:srgbClr val="F1F1F7"/>
        </a:accent1>
        <a:accent2>
          <a:srgbClr val="8C8CB4"/>
        </a:accent2>
        <a:accent3>
          <a:srgbClr val="F3F3F3"/>
        </a:accent3>
        <a:accent4>
          <a:srgbClr val="000000"/>
        </a:accent4>
        <a:accent5>
          <a:srgbClr val="F7F7FA"/>
        </a:accent5>
        <a:accent6>
          <a:srgbClr val="7E7EA3"/>
        </a:accent6>
        <a:hlink>
          <a:srgbClr val="A3FFFF"/>
        </a:hlink>
        <a:folHlink>
          <a:srgbClr val="9E99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Трава">
  <a:themeElements>
    <a:clrScheme name="Трава 1">
      <a:dk1>
        <a:srgbClr val="FF9900"/>
      </a:dk1>
      <a:lt1>
        <a:srgbClr val="FFFFFF"/>
      </a:lt1>
      <a:dk2>
        <a:srgbClr val="FFCC66"/>
      </a:dk2>
      <a:lt2>
        <a:srgbClr val="CC6600"/>
      </a:lt2>
      <a:accent1>
        <a:srgbClr val="F05000"/>
      </a:accent1>
      <a:accent2>
        <a:srgbClr val="B28300"/>
      </a:accent2>
      <a:accent3>
        <a:srgbClr val="FFE2B8"/>
      </a:accent3>
      <a:accent4>
        <a:srgbClr val="DADADA"/>
      </a:accent4>
      <a:accent5>
        <a:srgbClr val="F6B3AA"/>
      </a:accent5>
      <a:accent6>
        <a:srgbClr val="A17600"/>
      </a:accent6>
      <a:hlink>
        <a:srgbClr val="99CC00"/>
      </a:hlink>
      <a:folHlink>
        <a:srgbClr val="008000"/>
      </a:folHlink>
    </a:clrScheme>
    <a:fontScheme name="Трава">
      <a:majorFont>
        <a:latin typeface="Arial Black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Трава 1">
        <a:dk1>
          <a:srgbClr val="FF9900"/>
        </a:dk1>
        <a:lt1>
          <a:srgbClr val="FFFFFF"/>
        </a:lt1>
        <a:dk2>
          <a:srgbClr val="FFCC66"/>
        </a:dk2>
        <a:lt2>
          <a:srgbClr val="CC6600"/>
        </a:lt2>
        <a:accent1>
          <a:srgbClr val="F05000"/>
        </a:accent1>
        <a:accent2>
          <a:srgbClr val="B28300"/>
        </a:accent2>
        <a:accent3>
          <a:srgbClr val="FFE2B8"/>
        </a:accent3>
        <a:accent4>
          <a:srgbClr val="DADADA"/>
        </a:accent4>
        <a:accent5>
          <a:srgbClr val="F6B3AA"/>
        </a:accent5>
        <a:accent6>
          <a:srgbClr val="A17600"/>
        </a:accent6>
        <a:hlink>
          <a:srgbClr val="99CC00"/>
        </a:hlink>
        <a:folHlink>
          <a:srgbClr val="0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2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3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DDFFB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4">
        <a:dk1>
          <a:srgbClr val="006600"/>
        </a:dk1>
        <a:lt1>
          <a:srgbClr val="FFFFFF"/>
        </a:lt1>
        <a:dk2>
          <a:srgbClr val="008000"/>
        </a:dk2>
        <a:lt2>
          <a:srgbClr val="FFFFB7"/>
        </a:lt2>
        <a:accent1>
          <a:srgbClr val="99CC00"/>
        </a:accent1>
        <a:accent2>
          <a:srgbClr val="00CC00"/>
        </a:accent2>
        <a:accent3>
          <a:srgbClr val="AAC0AA"/>
        </a:accent3>
        <a:accent4>
          <a:srgbClr val="DADADA"/>
        </a:accent4>
        <a:accent5>
          <a:srgbClr val="CAE2AA"/>
        </a:accent5>
        <a:accent6>
          <a:srgbClr val="00B900"/>
        </a:accent6>
        <a:hlink>
          <a:srgbClr val="99FF66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5">
        <a:dk1>
          <a:srgbClr val="000000"/>
        </a:dk1>
        <a:lt1>
          <a:srgbClr val="CCECFF"/>
        </a:lt1>
        <a:dk2>
          <a:srgbClr val="000000"/>
        </a:dk2>
        <a:lt2>
          <a:srgbClr val="D6EDEE"/>
        </a:lt2>
        <a:accent1>
          <a:srgbClr val="E8F0F4"/>
        </a:accent1>
        <a:accent2>
          <a:srgbClr val="8EAAFA"/>
        </a:accent2>
        <a:accent3>
          <a:srgbClr val="E2F4FF"/>
        </a:accent3>
        <a:accent4>
          <a:srgbClr val="000000"/>
        </a:accent4>
        <a:accent5>
          <a:srgbClr val="F2F6F8"/>
        </a:accent5>
        <a:accent6>
          <a:srgbClr val="809AE3"/>
        </a:accent6>
        <a:hlink>
          <a:srgbClr val="0066FF"/>
        </a:hlink>
        <a:folHlink>
          <a:srgbClr val="9947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рава 6">
        <a:dk1>
          <a:srgbClr val="48486A"/>
        </a:dk1>
        <a:lt1>
          <a:srgbClr val="FFFFFF"/>
        </a:lt1>
        <a:dk2>
          <a:srgbClr val="000099"/>
        </a:dk2>
        <a:lt2>
          <a:srgbClr val="F8F8F8"/>
        </a:lt2>
        <a:accent1>
          <a:srgbClr val="6699FF"/>
        </a:accent1>
        <a:accent2>
          <a:srgbClr val="0000FF"/>
        </a:accent2>
        <a:accent3>
          <a:srgbClr val="AAAACA"/>
        </a:accent3>
        <a:accent4>
          <a:srgbClr val="DADADA"/>
        </a:accent4>
        <a:accent5>
          <a:srgbClr val="B8CAFF"/>
        </a:accent5>
        <a:accent6>
          <a:srgbClr val="0000E7"/>
        </a:accent6>
        <a:hlink>
          <a:srgbClr val="3DCC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7">
        <a:dk1>
          <a:srgbClr val="573F8B"/>
        </a:dk1>
        <a:lt1>
          <a:srgbClr val="FFFFFF"/>
        </a:lt1>
        <a:dk2>
          <a:srgbClr val="666699"/>
        </a:dk2>
        <a:lt2>
          <a:srgbClr val="D9D9FF"/>
        </a:lt2>
        <a:accent1>
          <a:srgbClr val="CC99FF"/>
        </a:accent1>
        <a:accent2>
          <a:srgbClr val="9933FF"/>
        </a:accent2>
        <a:accent3>
          <a:srgbClr val="B8B8CA"/>
        </a:accent3>
        <a:accent4>
          <a:srgbClr val="DADADA"/>
        </a:accent4>
        <a:accent5>
          <a:srgbClr val="E2CAFF"/>
        </a:accent5>
        <a:accent6>
          <a:srgbClr val="8A2DE7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8">
        <a:dk1>
          <a:srgbClr val="000000"/>
        </a:dk1>
        <a:lt1>
          <a:srgbClr val="EAEAEA"/>
        </a:lt1>
        <a:dk2>
          <a:srgbClr val="000000"/>
        </a:dk2>
        <a:lt2>
          <a:srgbClr val="C1C2CB"/>
        </a:lt2>
        <a:accent1>
          <a:srgbClr val="F1F1F7"/>
        </a:accent1>
        <a:accent2>
          <a:srgbClr val="8C8CB4"/>
        </a:accent2>
        <a:accent3>
          <a:srgbClr val="F3F3F3"/>
        </a:accent3>
        <a:accent4>
          <a:srgbClr val="000000"/>
        </a:accent4>
        <a:accent5>
          <a:srgbClr val="F7F7FA"/>
        </a:accent5>
        <a:accent6>
          <a:srgbClr val="7E7EA3"/>
        </a:accent6>
        <a:hlink>
          <a:srgbClr val="A3FFFF"/>
        </a:hlink>
        <a:folHlink>
          <a:srgbClr val="9E99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Трава">
  <a:themeElements>
    <a:clrScheme name="Трава 1">
      <a:dk1>
        <a:srgbClr val="FF9900"/>
      </a:dk1>
      <a:lt1>
        <a:srgbClr val="FFFFFF"/>
      </a:lt1>
      <a:dk2>
        <a:srgbClr val="FFCC66"/>
      </a:dk2>
      <a:lt2>
        <a:srgbClr val="CC6600"/>
      </a:lt2>
      <a:accent1>
        <a:srgbClr val="F05000"/>
      </a:accent1>
      <a:accent2>
        <a:srgbClr val="B28300"/>
      </a:accent2>
      <a:accent3>
        <a:srgbClr val="FFE2B8"/>
      </a:accent3>
      <a:accent4>
        <a:srgbClr val="DADADA"/>
      </a:accent4>
      <a:accent5>
        <a:srgbClr val="F6B3AA"/>
      </a:accent5>
      <a:accent6>
        <a:srgbClr val="A17600"/>
      </a:accent6>
      <a:hlink>
        <a:srgbClr val="99CC00"/>
      </a:hlink>
      <a:folHlink>
        <a:srgbClr val="008000"/>
      </a:folHlink>
    </a:clrScheme>
    <a:fontScheme name="Трава">
      <a:majorFont>
        <a:latin typeface="Arial Black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Трава 1">
        <a:dk1>
          <a:srgbClr val="FF9900"/>
        </a:dk1>
        <a:lt1>
          <a:srgbClr val="FFFFFF"/>
        </a:lt1>
        <a:dk2>
          <a:srgbClr val="FFCC66"/>
        </a:dk2>
        <a:lt2>
          <a:srgbClr val="CC6600"/>
        </a:lt2>
        <a:accent1>
          <a:srgbClr val="F05000"/>
        </a:accent1>
        <a:accent2>
          <a:srgbClr val="B28300"/>
        </a:accent2>
        <a:accent3>
          <a:srgbClr val="FFE2B8"/>
        </a:accent3>
        <a:accent4>
          <a:srgbClr val="DADADA"/>
        </a:accent4>
        <a:accent5>
          <a:srgbClr val="F6B3AA"/>
        </a:accent5>
        <a:accent6>
          <a:srgbClr val="A17600"/>
        </a:accent6>
        <a:hlink>
          <a:srgbClr val="99CC00"/>
        </a:hlink>
        <a:folHlink>
          <a:srgbClr val="0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2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3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DDFFB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4">
        <a:dk1>
          <a:srgbClr val="006600"/>
        </a:dk1>
        <a:lt1>
          <a:srgbClr val="FFFFFF"/>
        </a:lt1>
        <a:dk2>
          <a:srgbClr val="008000"/>
        </a:dk2>
        <a:lt2>
          <a:srgbClr val="FFFFB7"/>
        </a:lt2>
        <a:accent1>
          <a:srgbClr val="99CC00"/>
        </a:accent1>
        <a:accent2>
          <a:srgbClr val="00CC00"/>
        </a:accent2>
        <a:accent3>
          <a:srgbClr val="AAC0AA"/>
        </a:accent3>
        <a:accent4>
          <a:srgbClr val="DADADA"/>
        </a:accent4>
        <a:accent5>
          <a:srgbClr val="CAE2AA"/>
        </a:accent5>
        <a:accent6>
          <a:srgbClr val="00B900"/>
        </a:accent6>
        <a:hlink>
          <a:srgbClr val="99FF66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5">
        <a:dk1>
          <a:srgbClr val="000000"/>
        </a:dk1>
        <a:lt1>
          <a:srgbClr val="CCECFF"/>
        </a:lt1>
        <a:dk2>
          <a:srgbClr val="000000"/>
        </a:dk2>
        <a:lt2>
          <a:srgbClr val="D6EDEE"/>
        </a:lt2>
        <a:accent1>
          <a:srgbClr val="E8F0F4"/>
        </a:accent1>
        <a:accent2>
          <a:srgbClr val="8EAAFA"/>
        </a:accent2>
        <a:accent3>
          <a:srgbClr val="E2F4FF"/>
        </a:accent3>
        <a:accent4>
          <a:srgbClr val="000000"/>
        </a:accent4>
        <a:accent5>
          <a:srgbClr val="F2F6F8"/>
        </a:accent5>
        <a:accent6>
          <a:srgbClr val="809AE3"/>
        </a:accent6>
        <a:hlink>
          <a:srgbClr val="0066FF"/>
        </a:hlink>
        <a:folHlink>
          <a:srgbClr val="9947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рава 6">
        <a:dk1>
          <a:srgbClr val="48486A"/>
        </a:dk1>
        <a:lt1>
          <a:srgbClr val="FFFFFF"/>
        </a:lt1>
        <a:dk2>
          <a:srgbClr val="000099"/>
        </a:dk2>
        <a:lt2>
          <a:srgbClr val="F8F8F8"/>
        </a:lt2>
        <a:accent1>
          <a:srgbClr val="6699FF"/>
        </a:accent1>
        <a:accent2>
          <a:srgbClr val="0000FF"/>
        </a:accent2>
        <a:accent3>
          <a:srgbClr val="AAAACA"/>
        </a:accent3>
        <a:accent4>
          <a:srgbClr val="DADADA"/>
        </a:accent4>
        <a:accent5>
          <a:srgbClr val="B8CAFF"/>
        </a:accent5>
        <a:accent6>
          <a:srgbClr val="0000E7"/>
        </a:accent6>
        <a:hlink>
          <a:srgbClr val="3DCC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7">
        <a:dk1>
          <a:srgbClr val="573F8B"/>
        </a:dk1>
        <a:lt1>
          <a:srgbClr val="FFFFFF"/>
        </a:lt1>
        <a:dk2>
          <a:srgbClr val="666699"/>
        </a:dk2>
        <a:lt2>
          <a:srgbClr val="D9D9FF"/>
        </a:lt2>
        <a:accent1>
          <a:srgbClr val="CC99FF"/>
        </a:accent1>
        <a:accent2>
          <a:srgbClr val="9933FF"/>
        </a:accent2>
        <a:accent3>
          <a:srgbClr val="B8B8CA"/>
        </a:accent3>
        <a:accent4>
          <a:srgbClr val="DADADA"/>
        </a:accent4>
        <a:accent5>
          <a:srgbClr val="E2CAFF"/>
        </a:accent5>
        <a:accent6>
          <a:srgbClr val="8A2DE7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8">
        <a:dk1>
          <a:srgbClr val="000000"/>
        </a:dk1>
        <a:lt1>
          <a:srgbClr val="EAEAEA"/>
        </a:lt1>
        <a:dk2>
          <a:srgbClr val="000000"/>
        </a:dk2>
        <a:lt2>
          <a:srgbClr val="C1C2CB"/>
        </a:lt2>
        <a:accent1>
          <a:srgbClr val="F1F1F7"/>
        </a:accent1>
        <a:accent2>
          <a:srgbClr val="8C8CB4"/>
        </a:accent2>
        <a:accent3>
          <a:srgbClr val="F3F3F3"/>
        </a:accent3>
        <a:accent4>
          <a:srgbClr val="000000"/>
        </a:accent4>
        <a:accent5>
          <a:srgbClr val="F7F7FA"/>
        </a:accent5>
        <a:accent6>
          <a:srgbClr val="7E7EA3"/>
        </a:accent6>
        <a:hlink>
          <a:srgbClr val="A3FFFF"/>
        </a:hlink>
        <a:folHlink>
          <a:srgbClr val="9E99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4_Трава">
  <a:themeElements>
    <a:clrScheme name="Трава 1">
      <a:dk1>
        <a:srgbClr val="FF9900"/>
      </a:dk1>
      <a:lt1>
        <a:srgbClr val="FFFFFF"/>
      </a:lt1>
      <a:dk2>
        <a:srgbClr val="FFCC66"/>
      </a:dk2>
      <a:lt2>
        <a:srgbClr val="CC6600"/>
      </a:lt2>
      <a:accent1>
        <a:srgbClr val="F05000"/>
      </a:accent1>
      <a:accent2>
        <a:srgbClr val="B28300"/>
      </a:accent2>
      <a:accent3>
        <a:srgbClr val="FFE2B8"/>
      </a:accent3>
      <a:accent4>
        <a:srgbClr val="DADADA"/>
      </a:accent4>
      <a:accent5>
        <a:srgbClr val="F6B3AA"/>
      </a:accent5>
      <a:accent6>
        <a:srgbClr val="A17600"/>
      </a:accent6>
      <a:hlink>
        <a:srgbClr val="99CC00"/>
      </a:hlink>
      <a:folHlink>
        <a:srgbClr val="008000"/>
      </a:folHlink>
    </a:clrScheme>
    <a:fontScheme name="Трава">
      <a:majorFont>
        <a:latin typeface="Arial Black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Трава 1">
        <a:dk1>
          <a:srgbClr val="FF9900"/>
        </a:dk1>
        <a:lt1>
          <a:srgbClr val="FFFFFF"/>
        </a:lt1>
        <a:dk2>
          <a:srgbClr val="FFCC66"/>
        </a:dk2>
        <a:lt2>
          <a:srgbClr val="CC6600"/>
        </a:lt2>
        <a:accent1>
          <a:srgbClr val="F05000"/>
        </a:accent1>
        <a:accent2>
          <a:srgbClr val="B28300"/>
        </a:accent2>
        <a:accent3>
          <a:srgbClr val="FFE2B8"/>
        </a:accent3>
        <a:accent4>
          <a:srgbClr val="DADADA"/>
        </a:accent4>
        <a:accent5>
          <a:srgbClr val="F6B3AA"/>
        </a:accent5>
        <a:accent6>
          <a:srgbClr val="A17600"/>
        </a:accent6>
        <a:hlink>
          <a:srgbClr val="99CC00"/>
        </a:hlink>
        <a:folHlink>
          <a:srgbClr val="0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2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3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DDFFB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4">
        <a:dk1>
          <a:srgbClr val="006600"/>
        </a:dk1>
        <a:lt1>
          <a:srgbClr val="FFFFFF"/>
        </a:lt1>
        <a:dk2>
          <a:srgbClr val="008000"/>
        </a:dk2>
        <a:lt2>
          <a:srgbClr val="FFFFB7"/>
        </a:lt2>
        <a:accent1>
          <a:srgbClr val="99CC00"/>
        </a:accent1>
        <a:accent2>
          <a:srgbClr val="00CC00"/>
        </a:accent2>
        <a:accent3>
          <a:srgbClr val="AAC0AA"/>
        </a:accent3>
        <a:accent4>
          <a:srgbClr val="DADADA"/>
        </a:accent4>
        <a:accent5>
          <a:srgbClr val="CAE2AA"/>
        </a:accent5>
        <a:accent6>
          <a:srgbClr val="00B900"/>
        </a:accent6>
        <a:hlink>
          <a:srgbClr val="99FF66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5">
        <a:dk1>
          <a:srgbClr val="000000"/>
        </a:dk1>
        <a:lt1>
          <a:srgbClr val="CCECFF"/>
        </a:lt1>
        <a:dk2>
          <a:srgbClr val="000000"/>
        </a:dk2>
        <a:lt2>
          <a:srgbClr val="D6EDEE"/>
        </a:lt2>
        <a:accent1>
          <a:srgbClr val="E8F0F4"/>
        </a:accent1>
        <a:accent2>
          <a:srgbClr val="8EAAFA"/>
        </a:accent2>
        <a:accent3>
          <a:srgbClr val="E2F4FF"/>
        </a:accent3>
        <a:accent4>
          <a:srgbClr val="000000"/>
        </a:accent4>
        <a:accent5>
          <a:srgbClr val="F2F6F8"/>
        </a:accent5>
        <a:accent6>
          <a:srgbClr val="809AE3"/>
        </a:accent6>
        <a:hlink>
          <a:srgbClr val="0066FF"/>
        </a:hlink>
        <a:folHlink>
          <a:srgbClr val="9947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рава 6">
        <a:dk1>
          <a:srgbClr val="48486A"/>
        </a:dk1>
        <a:lt1>
          <a:srgbClr val="FFFFFF"/>
        </a:lt1>
        <a:dk2>
          <a:srgbClr val="000099"/>
        </a:dk2>
        <a:lt2>
          <a:srgbClr val="F8F8F8"/>
        </a:lt2>
        <a:accent1>
          <a:srgbClr val="6699FF"/>
        </a:accent1>
        <a:accent2>
          <a:srgbClr val="0000FF"/>
        </a:accent2>
        <a:accent3>
          <a:srgbClr val="AAAACA"/>
        </a:accent3>
        <a:accent4>
          <a:srgbClr val="DADADA"/>
        </a:accent4>
        <a:accent5>
          <a:srgbClr val="B8CAFF"/>
        </a:accent5>
        <a:accent6>
          <a:srgbClr val="0000E7"/>
        </a:accent6>
        <a:hlink>
          <a:srgbClr val="3DCC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7">
        <a:dk1>
          <a:srgbClr val="573F8B"/>
        </a:dk1>
        <a:lt1>
          <a:srgbClr val="FFFFFF"/>
        </a:lt1>
        <a:dk2>
          <a:srgbClr val="666699"/>
        </a:dk2>
        <a:lt2>
          <a:srgbClr val="D9D9FF"/>
        </a:lt2>
        <a:accent1>
          <a:srgbClr val="CC99FF"/>
        </a:accent1>
        <a:accent2>
          <a:srgbClr val="9933FF"/>
        </a:accent2>
        <a:accent3>
          <a:srgbClr val="B8B8CA"/>
        </a:accent3>
        <a:accent4>
          <a:srgbClr val="DADADA"/>
        </a:accent4>
        <a:accent5>
          <a:srgbClr val="E2CAFF"/>
        </a:accent5>
        <a:accent6>
          <a:srgbClr val="8A2DE7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8">
        <a:dk1>
          <a:srgbClr val="000000"/>
        </a:dk1>
        <a:lt1>
          <a:srgbClr val="EAEAEA"/>
        </a:lt1>
        <a:dk2>
          <a:srgbClr val="000000"/>
        </a:dk2>
        <a:lt2>
          <a:srgbClr val="C1C2CB"/>
        </a:lt2>
        <a:accent1>
          <a:srgbClr val="F1F1F7"/>
        </a:accent1>
        <a:accent2>
          <a:srgbClr val="8C8CB4"/>
        </a:accent2>
        <a:accent3>
          <a:srgbClr val="F3F3F3"/>
        </a:accent3>
        <a:accent4>
          <a:srgbClr val="000000"/>
        </a:accent4>
        <a:accent5>
          <a:srgbClr val="F7F7FA"/>
        </a:accent5>
        <a:accent6>
          <a:srgbClr val="7E7EA3"/>
        </a:accent6>
        <a:hlink>
          <a:srgbClr val="A3FFFF"/>
        </a:hlink>
        <a:folHlink>
          <a:srgbClr val="9E99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5_Трава">
  <a:themeElements>
    <a:clrScheme name="Трава 1">
      <a:dk1>
        <a:srgbClr val="FF9900"/>
      </a:dk1>
      <a:lt1>
        <a:srgbClr val="FFFFFF"/>
      </a:lt1>
      <a:dk2>
        <a:srgbClr val="FFCC66"/>
      </a:dk2>
      <a:lt2>
        <a:srgbClr val="CC6600"/>
      </a:lt2>
      <a:accent1>
        <a:srgbClr val="F05000"/>
      </a:accent1>
      <a:accent2>
        <a:srgbClr val="B28300"/>
      </a:accent2>
      <a:accent3>
        <a:srgbClr val="FFE2B8"/>
      </a:accent3>
      <a:accent4>
        <a:srgbClr val="DADADA"/>
      </a:accent4>
      <a:accent5>
        <a:srgbClr val="F6B3AA"/>
      </a:accent5>
      <a:accent6>
        <a:srgbClr val="A17600"/>
      </a:accent6>
      <a:hlink>
        <a:srgbClr val="99CC00"/>
      </a:hlink>
      <a:folHlink>
        <a:srgbClr val="008000"/>
      </a:folHlink>
    </a:clrScheme>
    <a:fontScheme name="Трава">
      <a:majorFont>
        <a:latin typeface="Arial Black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Трава 1">
        <a:dk1>
          <a:srgbClr val="FF9900"/>
        </a:dk1>
        <a:lt1>
          <a:srgbClr val="FFFFFF"/>
        </a:lt1>
        <a:dk2>
          <a:srgbClr val="FFCC66"/>
        </a:dk2>
        <a:lt2>
          <a:srgbClr val="CC6600"/>
        </a:lt2>
        <a:accent1>
          <a:srgbClr val="F05000"/>
        </a:accent1>
        <a:accent2>
          <a:srgbClr val="B28300"/>
        </a:accent2>
        <a:accent3>
          <a:srgbClr val="FFE2B8"/>
        </a:accent3>
        <a:accent4>
          <a:srgbClr val="DADADA"/>
        </a:accent4>
        <a:accent5>
          <a:srgbClr val="F6B3AA"/>
        </a:accent5>
        <a:accent6>
          <a:srgbClr val="A17600"/>
        </a:accent6>
        <a:hlink>
          <a:srgbClr val="99CC00"/>
        </a:hlink>
        <a:folHlink>
          <a:srgbClr val="0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2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3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DDFFB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4">
        <a:dk1>
          <a:srgbClr val="006600"/>
        </a:dk1>
        <a:lt1>
          <a:srgbClr val="FFFFFF"/>
        </a:lt1>
        <a:dk2>
          <a:srgbClr val="008000"/>
        </a:dk2>
        <a:lt2>
          <a:srgbClr val="FFFFB7"/>
        </a:lt2>
        <a:accent1>
          <a:srgbClr val="99CC00"/>
        </a:accent1>
        <a:accent2>
          <a:srgbClr val="00CC00"/>
        </a:accent2>
        <a:accent3>
          <a:srgbClr val="AAC0AA"/>
        </a:accent3>
        <a:accent4>
          <a:srgbClr val="DADADA"/>
        </a:accent4>
        <a:accent5>
          <a:srgbClr val="CAE2AA"/>
        </a:accent5>
        <a:accent6>
          <a:srgbClr val="00B900"/>
        </a:accent6>
        <a:hlink>
          <a:srgbClr val="99FF66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5">
        <a:dk1>
          <a:srgbClr val="000000"/>
        </a:dk1>
        <a:lt1>
          <a:srgbClr val="CCECFF"/>
        </a:lt1>
        <a:dk2>
          <a:srgbClr val="000000"/>
        </a:dk2>
        <a:lt2>
          <a:srgbClr val="D6EDEE"/>
        </a:lt2>
        <a:accent1>
          <a:srgbClr val="E8F0F4"/>
        </a:accent1>
        <a:accent2>
          <a:srgbClr val="8EAAFA"/>
        </a:accent2>
        <a:accent3>
          <a:srgbClr val="E2F4FF"/>
        </a:accent3>
        <a:accent4>
          <a:srgbClr val="000000"/>
        </a:accent4>
        <a:accent5>
          <a:srgbClr val="F2F6F8"/>
        </a:accent5>
        <a:accent6>
          <a:srgbClr val="809AE3"/>
        </a:accent6>
        <a:hlink>
          <a:srgbClr val="0066FF"/>
        </a:hlink>
        <a:folHlink>
          <a:srgbClr val="9947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рава 6">
        <a:dk1>
          <a:srgbClr val="48486A"/>
        </a:dk1>
        <a:lt1>
          <a:srgbClr val="FFFFFF"/>
        </a:lt1>
        <a:dk2>
          <a:srgbClr val="000099"/>
        </a:dk2>
        <a:lt2>
          <a:srgbClr val="F8F8F8"/>
        </a:lt2>
        <a:accent1>
          <a:srgbClr val="6699FF"/>
        </a:accent1>
        <a:accent2>
          <a:srgbClr val="0000FF"/>
        </a:accent2>
        <a:accent3>
          <a:srgbClr val="AAAACA"/>
        </a:accent3>
        <a:accent4>
          <a:srgbClr val="DADADA"/>
        </a:accent4>
        <a:accent5>
          <a:srgbClr val="B8CAFF"/>
        </a:accent5>
        <a:accent6>
          <a:srgbClr val="0000E7"/>
        </a:accent6>
        <a:hlink>
          <a:srgbClr val="3DCC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7">
        <a:dk1>
          <a:srgbClr val="573F8B"/>
        </a:dk1>
        <a:lt1>
          <a:srgbClr val="FFFFFF"/>
        </a:lt1>
        <a:dk2>
          <a:srgbClr val="666699"/>
        </a:dk2>
        <a:lt2>
          <a:srgbClr val="D9D9FF"/>
        </a:lt2>
        <a:accent1>
          <a:srgbClr val="CC99FF"/>
        </a:accent1>
        <a:accent2>
          <a:srgbClr val="9933FF"/>
        </a:accent2>
        <a:accent3>
          <a:srgbClr val="B8B8CA"/>
        </a:accent3>
        <a:accent4>
          <a:srgbClr val="DADADA"/>
        </a:accent4>
        <a:accent5>
          <a:srgbClr val="E2CAFF"/>
        </a:accent5>
        <a:accent6>
          <a:srgbClr val="8A2DE7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8">
        <a:dk1>
          <a:srgbClr val="000000"/>
        </a:dk1>
        <a:lt1>
          <a:srgbClr val="EAEAEA"/>
        </a:lt1>
        <a:dk2>
          <a:srgbClr val="000000"/>
        </a:dk2>
        <a:lt2>
          <a:srgbClr val="C1C2CB"/>
        </a:lt2>
        <a:accent1>
          <a:srgbClr val="F1F1F7"/>
        </a:accent1>
        <a:accent2>
          <a:srgbClr val="8C8CB4"/>
        </a:accent2>
        <a:accent3>
          <a:srgbClr val="F3F3F3"/>
        </a:accent3>
        <a:accent4>
          <a:srgbClr val="000000"/>
        </a:accent4>
        <a:accent5>
          <a:srgbClr val="F7F7FA"/>
        </a:accent5>
        <a:accent6>
          <a:srgbClr val="7E7EA3"/>
        </a:accent6>
        <a:hlink>
          <a:srgbClr val="A3FFFF"/>
        </a:hlink>
        <a:folHlink>
          <a:srgbClr val="9E99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800</TotalTime>
  <Words>342</Words>
  <Application>Microsoft Office PowerPoint</Application>
  <PresentationFormat>Произвольный</PresentationFormat>
  <Paragraphs>80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7</vt:i4>
      </vt:variant>
      <vt:variant>
        <vt:lpstr>Заголовки слайдов</vt:lpstr>
      </vt:variant>
      <vt:variant>
        <vt:i4>20</vt:i4>
      </vt:variant>
    </vt:vector>
  </HeadingPairs>
  <TitlesOfParts>
    <vt:vector size="27" baseType="lpstr">
      <vt:lpstr>Тема Office</vt:lpstr>
      <vt:lpstr>Оформление по умолчанию</vt:lpstr>
      <vt:lpstr>Трава</vt:lpstr>
      <vt:lpstr>2_Трава</vt:lpstr>
      <vt:lpstr>3_Трава</vt:lpstr>
      <vt:lpstr>4_Трава</vt:lpstr>
      <vt:lpstr>5_Трава</vt:lpstr>
      <vt:lpstr>«Годовой ход изменений  в жизни растений»</vt:lpstr>
      <vt:lpstr>Какие изменения происходят в природе?</vt:lpstr>
      <vt:lpstr>Зима Декабрь, январь, февраль</vt:lpstr>
      <vt:lpstr>Сезонные  изменения в природе ЗИМА  </vt:lpstr>
      <vt:lpstr>Зима</vt:lpstr>
      <vt:lpstr>Изменения в жизни  растений зимой.</vt:lpstr>
      <vt:lpstr>ВЕСНА Март, апрель, май</vt:lpstr>
      <vt:lpstr>Сезонные  изменения в природе ВЕСНА  </vt:lpstr>
      <vt:lpstr>Весна</vt:lpstr>
      <vt:lpstr>Изменения в жизни  растений весной.</vt:lpstr>
      <vt:lpstr>ЛЕТО Июнь, июль, август</vt:lpstr>
      <vt:lpstr>Сезонные  изменения в природе ЛЕТО  </vt:lpstr>
      <vt:lpstr>Лето</vt:lpstr>
      <vt:lpstr>Изменения в жизни  растений летом.</vt:lpstr>
      <vt:lpstr>Осень Сентябрь, октябрь, ноябрь</vt:lpstr>
      <vt:lpstr>Сезонные  изменения в природе ОСЕНЬ  </vt:lpstr>
      <vt:lpstr>Осень</vt:lpstr>
      <vt:lpstr>Изменения в жизни  растений осенью.</vt:lpstr>
      <vt:lpstr>От чего зависят годовые изменения в жизни растений?</vt:lpstr>
      <vt:lpstr>Дополни предложения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Познание мира  1 класс  тема: «Влияние сезонных изменений в природе на жизнь растений»</dc:title>
  <dc:creator>User1</dc:creator>
  <cp:lastModifiedBy>User</cp:lastModifiedBy>
  <cp:revision>52</cp:revision>
  <dcterms:created xsi:type="dcterms:W3CDTF">2015-01-26T11:58:21Z</dcterms:created>
  <dcterms:modified xsi:type="dcterms:W3CDTF">2023-01-16T17:31:10Z</dcterms:modified>
</cp:coreProperties>
</file>