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62" r:id="rId4"/>
    <p:sldId id="259" r:id="rId5"/>
    <p:sldId id="263" r:id="rId6"/>
    <p:sldId id="264" r:id="rId7"/>
    <p:sldId id="265" r:id="rId8"/>
    <p:sldId id="266" r:id="rId9"/>
    <p:sldId id="258" r:id="rId10"/>
    <p:sldId id="267" r:id="rId11"/>
    <p:sldId id="268" r:id="rId12"/>
    <p:sldId id="269" r:id="rId13"/>
    <p:sldId id="270" r:id="rId14"/>
    <p:sldId id="260" r:id="rId15"/>
    <p:sldId id="271" r:id="rId16"/>
    <p:sldId id="272" r:id="rId17"/>
    <p:sldId id="273" r:id="rId18"/>
    <p:sldId id="274" r:id="rId19"/>
    <p:sldId id="257" r:id="rId20"/>
    <p:sldId id="275" r:id="rId21"/>
    <p:sldId id="276" r:id="rId22"/>
    <p:sldId id="277" r:id="rId23"/>
    <p:sldId id="278" r:id="rId24"/>
    <p:sldId id="280" r:id="rId25"/>
    <p:sldId id="26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D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4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.jpe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" Target="slide3.xml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&#1056;&#1103;&#1079;&#1072;&#1085;&#1089;&#1082;&#1080;&#1081;,_&#1057;&#1077;&#1088;&#1075;&#1077;&#1081;_&#1053;&#1080;&#1082;&#1086;&#1083;&#1072;&#1077;&#1074;&#1080;&#1095;" TargetMode="External"/><Relationship Id="rId3" Type="http://schemas.openxmlformats.org/officeDocument/2006/relationships/hyperlink" Target="https://77.rospotrebnadzor.ru/index.php/press-centr/186-press-centr/9915-rekomendatsii-po-rezhimu-dnya-shkolnika-normam-sna-otdykha-raboty-za-kompyuterom" TargetMode="External"/><Relationship Id="rId7" Type="http://schemas.openxmlformats.org/officeDocument/2006/relationships/hyperlink" Target="https://&#1102;&#1085;&#1086;&#1089;&#1090;&#1100;.&#1077;&#1082;&#1072;&#1090;&#1077;&#1088;&#1080;&#1085;&#1073;&#1091;&#1088;&#1075;.&#1088;&#1092;/about/news/46088" TargetMode="External"/><Relationship Id="rId2" Type="http://schemas.openxmlformats.org/officeDocument/2006/relationships/hyperlink" Target="https://pedsovet.su/load/411-1-0-380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ingazeta.ru/life/lifestyle/zog/466876" TargetMode="External"/><Relationship Id="rId5" Type="http://schemas.openxmlformats.org/officeDocument/2006/relationships/hyperlink" Target="http://&#1089;&#1090;&#1086;&#1092;&#1072;&#1082;&#1090;&#1086;&#1074;.&#1088;&#1092;/27-&#1092;&#1072;&#1082;&#1090;&#1086;&#1074;-&#1086;-&#1087;&#1088;&#1086;&#1076;&#1091;&#1082;&#1090;&#1072;&#1093;-&#1087;&#1080;&#1090;&#1072;&#1085;&#1080;&#1103;" TargetMode="External"/><Relationship Id="rId4" Type="http://schemas.openxmlformats.org/officeDocument/2006/relationships/hyperlink" Target="https://mamamozhetvse.ru/zagadki-pro-son-dlya-detej-10-luchshih.html" TargetMode="External"/><Relationship Id="rId9" Type="http://schemas.openxmlformats.org/officeDocument/2006/relationships/hyperlink" Target="https://vk.com/sergeyiss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4.xml"/><Relationship Id="rId18" Type="http://schemas.openxmlformats.org/officeDocument/2006/relationships/slide" Target="slide22.xml"/><Relationship Id="rId3" Type="http://schemas.openxmlformats.org/officeDocument/2006/relationships/slide" Target="slide4.xml"/><Relationship Id="rId21" Type="http://schemas.openxmlformats.org/officeDocument/2006/relationships/slide" Target="slide19.xml"/><Relationship Id="rId7" Type="http://schemas.openxmlformats.org/officeDocument/2006/relationships/slide" Target="slide8.xml"/><Relationship Id="rId12" Type="http://schemas.openxmlformats.org/officeDocument/2006/relationships/slide" Target="slide10.xml"/><Relationship Id="rId17" Type="http://schemas.openxmlformats.org/officeDocument/2006/relationships/slide" Target="slide18.xml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24" Type="http://schemas.openxmlformats.org/officeDocument/2006/relationships/image" Target="../media/image3.png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3419872" y="188640"/>
            <a:ext cx="5568815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     «Дети </a:t>
            </a:r>
            <a:r>
              <a:rPr lang="ru-RU" sz="2400" dirty="0"/>
              <a:t>часто жалуются родителям на то, что им не нужен и не интересен тот или иной предмет обязательной школьной программы.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Я </a:t>
            </a:r>
            <a:r>
              <a:rPr lang="ru-RU" sz="2400" dirty="0"/>
              <a:t>глубоко убежден, что чем шире у человека кругозор, даже не связанный с его профессией, тем он успешнее.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Я </a:t>
            </a:r>
            <a:r>
              <a:rPr lang="ru-RU" sz="2400" dirty="0"/>
              <a:t>очень надеюсь, что мой пример превращения профессионального ботаника в командира космического корабля поможет родителям убедить своих детей в необходимости получения хотя бы базовых знаний в самых разных </a:t>
            </a:r>
            <a:r>
              <a:rPr lang="ru-RU" sz="2400" dirty="0" smtClean="0"/>
              <a:t>областях.»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effectLst/>
            </a:endParaRPr>
          </a:p>
        </p:txBody>
      </p:sp>
      <p:pic>
        <p:nvPicPr>
          <p:cNvPr id="2050" name="Picture 2" descr="C:\Users\старком\Desktop\Аттестация моя\Конкурс_Современный урок_ТГПУ\2022\Современный урок\d0u0tINkzA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8" b="6666"/>
          <a:stretch/>
        </p:blipFill>
        <p:spPr bwMode="auto">
          <a:xfrm>
            <a:off x="323528" y="188640"/>
            <a:ext cx="2941402" cy="368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3" y="4041488"/>
            <a:ext cx="30854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Российский </a:t>
            </a:r>
            <a:r>
              <a:rPr lang="ru-RU" sz="1600" dirty="0"/>
              <a:t>космонавт-испытатель </a:t>
            </a:r>
            <a:r>
              <a:rPr lang="ru-RU" sz="1600" dirty="0" smtClean="0"/>
              <a:t>отряда </a:t>
            </a:r>
            <a:r>
              <a:rPr lang="ru-RU" sz="1600" dirty="0"/>
              <a:t>космонавтов </a:t>
            </a:r>
            <a:r>
              <a:rPr lang="ru-RU" sz="1600" dirty="0" smtClean="0"/>
              <a:t>Роскосмоса,</a:t>
            </a:r>
          </a:p>
          <a:p>
            <a:pPr algn="ctr"/>
            <a:r>
              <a:rPr lang="ru-RU" sz="1600" dirty="0"/>
              <a:t>к</a:t>
            </a:r>
            <a:r>
              <a:rPr lang="ru-RU" sz="1600" dirty="0" smtClean="0"/>
              <a:t>андидат биологических наук,</a:t>
            </a:r>
          </a:p>
          <a:p>
            <a:pPr algn="ctr"/>
            <a:r>
              <a:rPr lang="ru-RU" sz="1600" dirty="0"/>
              <a:t>у</a:t>
            </a:r>
            <a:r>
              <a:rPr lang="ru-RU" sz="1600" dirty="0" smtClean="0"/>
              <a:t>ченый-командир космического корабля</a:t>
            </a:r>
          </a:p>
          <a:p>
            <a:pPr algn="ctr"/>
            <a:r>
              <a:rPr lang="ru-RU" b="1" dirty="0" smtClean="0"/>
              <a:t>Сергей Николаевич Рязанский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Планета Сон</a:t>
            </a:r>
            <a:endParaRPr lang="ru-RU" dirty="0"/>
          </a:p>
        </p:txBody>
      </p:sp>
      <p:pic>
        <p:nvPicPr>
          <p:cNvPr id="9" name="Picture 2" descr="C:\Users\старком\Desktop\Вселенная\sticker-png-astronaut-astronaut-space-outer-space-email-data-de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507" y="3429000"/>
            <a:ext cx="2517365" cy="29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11960" y="3422128"/>
            <a:ext cx="4169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ЖАВОРОНОК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240" y="1070916"/>
            <a:ext cx="65528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Какая ты «птица», если встаешь </a:t>
            </a:r>
          </a:p>
          <a:p>
            <a:pPr algn="ctr"/>
            <a:r>
              <a:rPr lang="ru-RU" sz="3600" dirty="0"/>
              <a:t>о</a:t>
            </a:r>
            <a:r>
              <a:rPr lang="ru-RU" sz="3600" dirty="0" smtClean="0"/>
              <a:t>чень рано?</a:t>
            </a:r>
            <a:endParaRPr lang="ru-RU" sz="3600" dirty="0"/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201557" y="485815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7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Планета Сон</a:t>
            </a:r>
            <a:endParaRPr lang="ru-RU" dirty="0"/>
          </a:p>
        </p:txBody>
      </p:sp>
      <p:pic>
        <p:nvPicPr>
          <p:cNvPr id="9" name="Picture 2" descr="C:\Users\старком\Desktop\Вселенная\sticker-png-astronaut-astronaut-space-outer-space-email-data-de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507" y="3429000"/>
            <a:ext cx="2517365" cy="29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556373" y="3643514"/>
            <a:ext cx="14574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СОН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02804" y="881697"/>
            <a:ext cx="570932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Он приходит каждый вечер,</a:t>
            </a:r>
          </a:p>
          <a:p>
            <a:pPr algn="ctr"/>
            <a:r>
              <a:rPr lang="ru-RU" sz="3600" dirty="0" smtClean="0"/>
              <a:t>В небе звезды будто свечи,</a:t>
            </a:r>
          </a:p>
          <a:p>
            <a:pPr algn="ctr"/>
            <a:r>
              <a:rPr lang="ru-RU" sz="3600" dirty="0" smtClean="0"/>
              <a:t>И под этот чистый свет</a:t>
            </a:r>
          </a:p>
          <a:p>
            <a:pPr algn="ctr"/>
            <a:r>
              <a:rPr lang="ru-RU" sz="3600" dirty="0" smtClean="0"/>
              <a:t>Прилетит ко мне рассвет!</a:t>
            </a:r>
            <a:endParaRPr lang="ru-RU" sz="3600" dirty="0"/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19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Планета Сон</a:t>
            </a:r>
            <a:endParaRPr lang="ru-RU" dirty="0"/>
          </a:p>
        </p:txBody>
      </p:sp>
      <p:pic>
        <p:nvPicPr>
          <p:cNvPr id="9" name="Picture 2" descr="C:\Users\старком\Desktop\Вселенная\sticker-png-astronaut-astronaut-space-outer-space-email-data-de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507" y="3429000"/>
            <a:ext cx="2517365" cy="29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70347" y="823352"/>
            <a:ext cx="778687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Из предложенных вариантов, выбери те,</a:t>
            </a:r>
          </a:p>
          <a:p>
            <a:pPr algn="ctr"/>
            <a:r>
              <a:rPr lang="ru-RU" sz="2800" dirty="0"/>
              <a:t>к</a:t>
            </a:r>
            <a:r>
              <a:rPr lang="ru-RU" sz="2800" dirty="0" smtClean="0"/>
              <a:t>оторые обеспечивают хороший и здоровый сон:</a:t>
            </a:r>
          </a:p>
          <a:p>
            <a:pPr marL="285750" indent="-285750" algn="ctr">
              <a:buFontTx/>
              <a:buChar char="-"/>
            </a:pPr>
            <a:r>
              <a:rPr lang="ru-RU" sz="2800" dirty="0" smtClean="0"/>
              <a:t>прогулка перед </a:t>
            </a:r>
            <a:r>
              <a:rPr lang="ru-RU" sz="2800" dirty="0" smtClean="0"/>
              <a:t>сном,</a:t>
            </a:r>
            <a:endParaRPr lang="ru-RU" sz="2800" dirty="0" smtClean="0"/>
          </a:p>
          <a:p>
            <a:pPr marL="285750" indent="-285750" algn="ctr">
              <a:buFontTx/>
              <a:buChar char="-"/>
            </a:pPr>
            <a:r>
              <a:rPr lang="ru-RU" sz="2800" dirty="0" smtClean="0"/>
              <a:t>душная </a:t>
            </a:r>
            <a:r>
              <a:rPr lang="ru-RU" sz="2800" dirty="0" smtClean="0"/>
              <a:t>комната,</a:t>
            </a:r>
            <a:endParaRPr lang="ru-RU" sz="2800" dirty="0" smtClean="0"/>
          </a:p>
          <a:p>
            <a:pPr marL="285750" indent="-285750" algn="ctr">
              <a:buFontTx/>
              <a:buChar char="-"/>
            </a:pPr>
            <a:r>
              <a:rPr lang="ru-RU" sz="2800" smtClean="0"/>
              <a:t>чистая </a:t>
            </a:r>
            <a:r>
              <a:rPr lang="ru-RU" sz="2800" smtClean="0"/>
              <a:t>постель,</a:t>
            </a:r>
            <a:endParaRPr lang="ru-RU" sz="2800" dirty="0" smtClean="0"/>
          </a:p>
          <a:p>
            <a:pPr marL="285750" indent="-285750" algn="ctr">
              <a:buFontTx/>
              <a:buChar char="-"/>
            </a:pPr>
            <a:r>
              <a:rPr lang="ru-RU" sz="2800" dirty="0" smtClean="0"/>
              <a:t>плотный ужин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419872" y="3617729"/>
            <a:ext cx="57041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ПРОГУЛКА ПЕРЕД СНОМ,</a:t>
            </a:r>
          </a:p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ЧИСТАЯ ПОСТЕЛЬ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3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Планета Сон</a:t>
            </a:r>
            <a:endParaRPr lang="ru-RU" dirty="0"/>
          </a:p>
        </p:txBody>
      </p:sp>
      <p:pic>
        <p:nvPicPr>
          <p:cNvPr id="5" name="Picture 2" descr="C:\Users\старком\Desktop\Вселенная\sticker-png-astronaut-astronaut-space-outer-space-email-data-de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507" y="3429000"/>
            <a:ext cx="2517365" cy="29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старком\Desktop\Вселенная\Сновиден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58" y="980728"/>
            <a:ext cx="7043643" cy="229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54436" y="3717032"/>
            <a:ext cx="43300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СНОВИДЕНИЕ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2" name="Picture 3" descr="C:\Users\старком\Desktop\Вселенная\19-6685505-soyuz-lok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>
            <a:off x="8429089" y="1154088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95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Планета Питание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194" name="Picture 2" descr="https://lh3.googleusercontent.com/proxy/gYka35c_MhT7MaDfTvqzbw_8ZuD8kZ_imePnX60NqF9ipb90hCgy_nUnnescQnzU-IoztsiOSNmibwAtD3jkGniGqfDQMLlPdhLJci79hFhlW0LdjKslpO0qNRsU9ciNtYSxd1ptnJH7q8H3C7GtFos3djhubN6_2xYLlp__5rDAUBWcHQi9qoFpncuZjHnmkcSQqFIYZ1U_Zb8bmAofNDKvhiHYaYbQp1BOWDCVJg=w8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2736304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92D050"/>
                  </a:solidFill>
                </a:rPr>
                <a:t>поехали</a:t>
              </a:r>
              <a:endParaRPr lang="ru-RU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2683" y="890392"/>
            <a:ext cx="75590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Каким общим словом можно назвать</a:t>
            </a:r>
          </a:p>
          <a:p>
            <a:pPr algn="ctr"/>
            <a:r>
              <a:rPr lang="ru-RU" sz="3600" dirty="0" smtClean="0"/>
              <a:t>вредную еду: чипсы, газировку, </a:t>
            </a:r>
          </a:p>
          <a:p>
            <a:pPr algn="ctr"/>
            <a:r>
              <a:rPr lang="ru-RU" sz="3600" dirty="0" smtClean="0"/>
              <a:t>гамбургеры, хот-доги </a:t>
            </a:r>
          </a:p>
          <a:p>
            <a:pPr algn="ctr"/>
            <a:r>
              <a:rPr lang="ru-RU" sz="3600" dirty="0" smtClean="0"/>
              <a:t>и картошку фри?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148064" y="3438992"/>
            <a:ext cx="30121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ФАСТФУД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rgbClr val="E8D862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Планета Питание</a:t>
            </a:r>
            <a:endParaRPr lang="ru-RU" dirty="0"/>
          </a:p>
        </p:txBody>
      </p:sp>
      <p:pic>
        <p:nvPicPr>
          <p:cNvPr id="8" name="Picture 2" descr="https://lh3.googleusercontent.com/proxy/gYka35c_MhT7MaDfTvqzbw_8ZuD8kZ_imePnX60NqF9ipb90hCgy_nUnnescQnzU-IoztsiOSNmibwAtD3jkGniGqfDQMLlPdhLJci79hFhlW0LdjKslpO0qNRsU9ciNtYSxd1ptnJH7q8H3C7GtFos3djhubN6_2xYLlp__5rDAUBWcHQi9qoFpncuZjHnmkcSQqFIYZ1U_Zb8bmAofNDKvhiHYaYbQp1BOWDCVJg=w8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2736304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92D050"/>
                  </a:solidFill>
                </a:rPr>
                <a:t>поехали</a:t>
              </a:r>
              <a:endParaRPr lang="ru-RU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148064" y="3438992"/>
            <a:ext cx="1908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ВОДА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857232"/>
            <a:ext cx="6318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Эту жидкость мы должны пить</a:t>
            </a:r>
          </a:p>
          <a:p>
            <a:pPr algn="ctr"/>
            <a:r>
              <a:rPr lang="ru-RU" sz="3600" dirty="0" smtClean="0"/>
              <a:t>не менее 2-х литров в сутки</a:t>
            </a:r>
            <a:endParaRPr lang="ru-RU" sz="3600" dirty="0"/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201557" y="485815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3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Планета Питание</a:t>
            </a:r>
            <a:endParaRPr lang="ru-RU" dirty="0"/>
          </a:p>
        </p:txBody>
      </p:sp>
      <p:pic>
        <p:nvPicPr>
          <p:cNvPr id="8" name="Picture 2" descr="https://lh3.googleusercontent.com/proxy/gYka35c_MhT7MaDfTvqzbw_8ZuD8kZ_imePnX60NqF9ipb90hCgy_nUnnescQnzU-IoztsiOSNmibwAtD3jkGniGqfDQMLlPdhLJci79hFhlW0LdjKslpO0qNRsU9ciNtYSxd1ptnJH7q8H3C7GtFos3djhubN6_2xYLlp__5rDAUBWcHQi9qoFpncuZjHnmkcSQqFIYZ1U_Zb8bmAofNDKvhiHYaYbQp1BOWDCVJg=w8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2736304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92D050"/>
                  </a:solidFill>
                </a:rPr>
                <a:t>поехали</a:t>
              </a:r>
              <a:endParaRPr lang="ru-RU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23728" y="857232"/>
            <a:ext cx="533543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Будь и крепок и здоров</a:t>
            </a:r>
          </a:p>
          <a:p>
            <a:pPr algn="ctr"/>
            <a:r>
              <a:rPr lang="ru-RU" sz="3600" dirty="0" smtClean="0"/>
              <a:t>И не бойся докторов.</a:t>
            </a:r>
          </a:p>
          <a:p>
            <a:pPr algn="ctr"/>
            <a:r>
              <a:rPr lang="ru-RU" sz="3600" dirty="0" smtClean="0"/>
              <a:t>Обходи фастфуд-витрины,</a:t>
            </a:r>
          </a:p>
          <a:p>
            <a:pPr algn="ctr"/>
            <a:r>
              <a:rPr lang="ru-RU" sz="3600" dirty="0" smtClean="0"/>
              <a:t>Принимая …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148064" y="3438992"/>
            <a:ext cx="3789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ВИТАМИНЫ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42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Планета Питание</a:t>
            </a:r>
            <a:endParaRPr lang="ru-RU" dirty="0"/>
          </a:p>
        </p:txBody>
      </p:sp>
      <p:pic>
        <p:nvPicPr>
          <p:cNvPr id="8" name="Picture 2" descr="https://lh3.googleusercontent.com/proxy/gYka35c_MhT7MaDfTvqzbw_8ZuD8kZ_imePnX60NqF9ipb90hCgy_nUnnescQnzU-IoztsiOSNmibwAtD3jkGniGqfDQMLlPdhLJci79hFhlW0LdjKslpO0qNRsU9ciNtYSxd1ptnJH7q8H3C7GtFos3djhubN6_2xYLlp__5rDAUBWcHQi9qoFpncuZjHnmkcSQqFIYZ1U_Zb8bmAofNDKvhiHYaYbQp1BOWDCVJg=w8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2736304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3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92D050"/>
                  </a:solidFill>
                </a:rPr>
                <a:t>поехали</a:t>
              </a:r>
              <a:endParaRPr lang="ru-RU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30738" y="968836"/>
            <a:ext cx="84158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Этот корнеплод раньше был фиолетовый.</a:t>
            </a:r>
          </a:p>
          <a:p>
            <a:pPr algn="ctr"/>
            <a:r>
              <a:rPr lang="ru-RU" sz="3600" dirty="0" smtClean="0"/>
              <a:t>Оранжевые её сорта вывели люди,</a:t>
            </a:r>
          </a:p>
          <a:p>
            <a:pPr algn="ctr"/>
            <a:r>
              <a:rPr lang="ru-RU" sz="3600" dirty="0" smtClean="0"/>
              <a:t>а не природа.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148064" y="3438992"/>
            <a:ext cx="36648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МОРКОВКА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4-конечная звезда 9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4-конечная звезда 10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08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Планета Питание</a:t>
            </a:r>
            <a:endParaRPr lang="ru-RU" dirty="0"/>
          </a:p>
        </p:txBody>
      </p:sp>
      <p:pic>
        <p:nvPicPr>
          <p:cNvPr id="8" name="Picture 2" descr="https://lh3.googleusercontent.com/proxy/gYka35c_MhT7MaDfTvqzbw_8ZuD8kZ_imePnX60NqF9ipb90hCgy_nUnnescQnzU-IoztsiOSNmibwAtD3jkGniGqfDQMLlPdhLJci79hFhlW0LdjKslpO0qNRsU9ciNtYSxd1ptnJH7q8H3C7GtFos3djhubN6_2xYLlp__5rDAUBWcHQi9qoFpncuZjHnmkcSQqFIYZ1U_Zb8bmAofNDKvhiHYaYbQp1BOWDCVJg=w8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2736304" cy="32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60032" y="3429000"/>
            <a:ext cx="33845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ЗДОРОВЬЕ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2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92D050"/>
                  </a:solidFill>
                </a:rPr>
                <a:t>поехали</a:t>
              </a:r>
              <a:endParaRPr lang="ru-RU" b="1" dirty="0">
                <a:solidFill>
                  <a:srgbClr val="92D050"/>
                </a:solidFill>
              </a:endParaRPr>
            </a:p>
          </p:txBody>
        </p:sp>
      </p:grpSp>
      <p:pic>
        <p:nvPicPr>
          <p:cNvPr id="3074" name="Picture 2" descr="C:\Users\старком\Desktop\Вселенная\Здоровье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81" y="980728"/>
            <a:ext cx="521480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>
            <a:off x="8429089" y="1154088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40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Планета Здоровье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старком\Desktop\Вселенная\Безымянный1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86" l="0" r="94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1" y="3140968"/>
            <a:ext cx="3279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77024" y="1256586"/>
            <a:ext cx="5411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Травма, нанесённая огнём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749118" y="3490585"/>
            <a:ext cx="19662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ОЖОГ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rgbClr val="E8D862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7930" y="129309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Путешествие по Галактике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«Здоровый образ жизни»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83568" y="404664"/>
            <a:ext cx="7848872" cy="882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i="1" dirty="0" smtClean="0">
                <a:solidFill>
                  <a:schemeClr val="tx1"/>
                </a:solidFill>
                <a:latin typeface="Georgia" pitchFamily="18" charset="0"/>
                <a:cs typeface="Times New Roman" pitchFamily="18" charset="0"/>
              </a:rPr>
              <a:t>Викторина</a:t>
            </a:r>
            <a:endParaRPr lang="ru-RU" sz="2800" b="1" i="1" dirty="0">
              <a:solidFill>
                <a:schemeClr val="tx1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483768" y="2924944"/>
            <a:ext cx="4388069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Пять, четыре, три, два, один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  <a:hlinkClick r:id="rId3" action="ppaction://hlinksldjump"/>
              </a:rPr>
              <a:t>ПОЕХАЛИ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16674" y="5250947"/>
            <a:ext cx="6273748" cy="1346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u="sng" dirty="0" smtClean="0"/>
              <a:t>Подготовили:</a:t>
            </a:r>
            <a:endParaRPr lang="ru-RU" u="sng" dirty="0"/>
          </a:p>
          <a:p>
            <a:pPr algn="ctr"/>
            <a:r>
              <a:rPr lang="ru-RU" dirty="0" smtClean="0"/>
              <a:t>Лавор Ирина Владимировна, учитель химии</a:t>
            </a:r>
          </a:p>
          <a:p>
            <a:pPr algn="ctr"/>
            <a:r>
              <a:rPr lang="ru-RU" dirty="0" smtClean="0"/>
              <a:t>Савушкина Елена Михайловна, учитель физической культуры, </a:t>
            </a:r>
          </a:p>
          <a:p>
            <a:pPr algn="ctr"/>
            <a:r>
              <a:rPr lang="ru-RU" dirty="0" smtClean="0"/>
              <a:t>Прохоренко Татьяна Николаевна, учитель физической культуры</a:t>
            </a:r>
          </a:p>
          <a:p>
            <a:pPr algn="ctr"/>
            <a:r>
              <a:rPr lang="ru-RU" dirty="0" smtClean="0"/>
              <a:t>МБОУ СОШ №6, г. Саяногорск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9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Планета Здоровье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495833" y="3456305"/>
            <a:ext cx="31726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КАЛЬЦИЙ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6042" y="973579"/>
            <a:ext cx="796314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Элемент, который попадает в организм</a:t>
            </a:r>
          </a:p>
          <a:p>
            <a:pPr algn="ctr"/>
            <a:r>
              <a:rPr lang="ru-RU" sz="3600" dirty="0" smtClean="0"/>
              <a:t>из молока и поддерживает</a:t>
            </a:r>
          </a:p>
          <a:p>
            <a:pPr algn="ctr"/>
            <a:r>
              <a:rPr lang="ru-RU" sz="3600" dirty="0" smtClean="0"/>
              <a:t>здоровье костей</a:t>
            </a:r>
            <a:endParaRPr lang="ru-RU" sz="3600" dirty="0"/>
          </a:p>
        </p:txBody>
      </p:sp>
      <p:pic>
        <p:nvPicPr>
          <p:cNvPr id="13" name="Picture 2" descr="C:\Users\старком\Desktop\Вселенная\Безымянный12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86" l="0" r="94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1" y="3140968"/>
            <a:ext cx="3279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201557" y="485815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1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Планета Здоровье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763688" y="1080060"/>
            <a:ext cx="54520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Стать здоровым ты решил,</a:t>
            </a:r>
          </a:p>
          <a:p>
            <a:pPr algn="ctr"/>
            <a:r>
              <a:rPr lang="ru-RU" sz="3600" dirty="0" smtClean="0"/>
              <a:t>Значит, выполняй …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495833" y="3456305"/>
            <a:ext cx="2526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РЕЖИМ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3" name="Picture 2" descr="C:\Users\старком\Desktop\Вселенная\Безымянный12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86" l="0" r="94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1" y="3140968"/>
            <a:ext cx="3279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8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Планета Здоровье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07504" y="836712"/>
            <a:ext cx="89859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Самым распространенным мифом является мнение, что это </a:t>
            </a:r>
            <a:endParaRPr lang="ru-RU" sz="2400" dirty="0" smtClean="0"/>
          </a:p>
          <a:p>
            <a:pPr algn="ctr"/>
            <a:r>
              <a:rPr lang="ru-RU" sz="2400" dirty="0" smtClean="0"/>
              <a:t>заболевание </a:t>
            </a:r>
            <a:r>
              <a:rPr lang="ru-RU" sz="2400" dirty="0"/>
              <a:t>появляется </a:t>
            </a:r>
            <a:r>
              <a:rPr lang="ru-RU" sz="2400" dirty="0" smtClean="0"/>
              <a:t>после </a:t>
            </a:r>
            <a:r>
              <a:rPr lang="ru-RU" sz="2400" dirty="0"/>
              <a:t>переохлаждения. </a:t>
            </a:r>
            <a:endParaRPr lang="ru-RU" sz="2400" dirty="0" smtClean="0"/>
          </a:p>
          <a:p>
            <a:pPr algn="ctr"/>
            <a:r>
              <a:rPr lang="ru-RU" sz="2400" dirty="0" smtClean="0"/>
              <a:t>На</a:t>
            </a:r>
            <a:r>
              <a:rPr lang="ru-RU" sz="2400" dirty="0"/>
              <a:t> самом деле это заболевание вызвано вирусом. </a:t>
            </a:r>
            <a:endParaRPr lang="ru-RU" sz="2400" dirty="0" smtClean="0"/>
          </a:p>
          <a:p>
            <a:pPr algn="ctr"/>
            <a:r>
              <a:rPr lang="ru-RU" sz="2400" dirty="0" smtClean="0"/>
              <a:t>В</a:t>
            </a:r>
            <a:r>
              <a:rPr lang="ru-RU" sz="2400" dirty="0"/>
              <a:t> холодное время года среда для распространения </a:t>
            </a:r>
            <a:endParaRPr lang="ru-RU" sz="2400" dirty="0" smtClean="0"/>
          </a:p>
          <a:p>
            <a:pPr algn="ctr"/>
            <a:r>
              <a:rPr lang="ru-RU" sz="2400" dirty="0" smtClean="0"/>
              <a:t>вирусных </a:t>
            </a:r>
            <a:r>
              <a:rPr lang="ru-RU" sz="2400" dirty="0"/>
              <a:t>инфекций особо </a:t>
            </a:r>
            <a:r>
              <a:rPr lang="ru-RU" sz="2400" dirty="0" smtClean="0"/>
              <a:t>благоприятна</a:t>
            </a:r>
            <a:r>
              <a:rPr lang="ru-RU" sz="2400" dirty="0"/>
              <a:t>, а массовые скопления </a:t>
            </a:r>
            <a:endParaRPr lang="ru-RU" sz="2400" dirty="0" smtClean="0"/>
          </a:p>
          <a:p>
            <a:pPr algn="ctr"/>
            <a:r>
              <a:rPr lang="ru-RU" sz="2400" dirty="0" smtClean="0"/>
              <a:t>людей</a:t>
            </a:r>
            <a:r>
              <a:rPr lang="ru-RU" sz="2400" dirty="0"/>
              <a:t> — идеальное место для заражения от </a:t>
            </a:r>
            <a:r>
              <a:rPr lang="ru-RU" sz="2400" dirty="0" smtClean="0"/>
              <a:t>человека </a:t>
            </a:r>
            <a:r>
              <a:rPr lang="ru-RU" sz="2400" dirty="0"/>
              <a:t>к человеку.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95833" y="3456305"/>
            <a:ext cx="3388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ПРОСТУДА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3" name="Picture 2" descr="C:\Users\старком\Desktop\Вселенная\Безымянный12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86" l="0" r="94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1" y="3140968"/>
            <a:ext cx="3279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73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Планета Здоровье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0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40000"/>
                      <a:lumOff val="6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12" name="Picture 1" descr="C:\Users\старком\Desktop\Вселенная\Закаливани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32" y="764704"/>
            <a:ext cx="7184776" cy="230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163791" y="3917970"/>
            <a:ext cx="46575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ЗАКАЛИВАНИЕ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4" name="Picture 2" descr="C:\Users\старком\Desktop\Вселенная\Безымянный12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586" l="0" r="948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61" y="3140968"/>
            <a:ext cx="32792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4-конечная звезда 14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4-конечная звезда 18"/>
          <p:cNvSpPr/>
          <p:nvPr/>
        </p:nvSpPr>
        <p:spPr>
          <a:xfrm>
            <a:off x="8429089" y="1154088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3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рком\Desktop\Аттестация моя\Конкурс_Современный урок_ТГПУ\2022\Современный урок\ngC2PABgdH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9"/>
          <a:stretch/>
        </p:blipFill>
        <p:spPr bwMode="auto">
          <a:xfrm>
            <a:off x="0" y="1"/>
            <a:ext cx="9168227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" y="188640"/>
            <a:ext cx="2229644" cy="1296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Спасибо участникам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за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увлекательное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путешествие!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8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URL: 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pedsovet.su/load/411-1-0-38074</a:t>
            </a:r>
            <a:endParaRPr lang="ru-RU" dirty="0"/>
          </a:p>
          <a:p>
            <a:r>
              <a:rPr lang="en-US" dirty="0">
                <a:hlinkClick r:id="rId2"/>
              </a:rPr>
              <a:t>URL: </a:t>
            </a:r>
            <a:r>
              <a:rPr lang="ru-RU" dirty="0" smtClean="0">
                <a:hlinkClick r:id="rId3"/>
              </a:rPr>
              <a:t>https</a:t>
            </a:r>
            <a:r>
              <a:rPr lang="ru-RU" dirty="0">
                <a:hlinkClick r:id="rId3"/>
              </a:rPr>
              <a:t>://</a:t>
            </a:r>
            <a:r>
              <a:rPr lang="ru-RU" dirty="0" smtClean="0">
                <a:hlinkClick r:id="rId3"/>
              </a:rPr>
              <a:t>77.rospotrebnadzor.ru/index.php/press-centr/186-press-centr/9915-rekomendatsii-po-rezhimu-dnya-shkolnika-normam-sna-otdykha-raboty-za-kompyuterom</a:t>
            </a:r>
            <a:endParaRPr lang="ru-RU" dirty="0" smtClean="0"/>
          </a:p>
          <a:p>
            <a:r>
              <a:rPr lang="en-US" dirty="0">
                <a:hlinkClick r:id="rId2"/>
              </a:rPr>
              <a:t>URL: </a:t>
            </a:r>
            <a:r>
              <a:rPr lang="ru-RU" dirty="0" smtClean="0">
                <a:hlinkClick r:id="rId4"/>
              </a:rPr>
              <a:t>https</a:t>
            </a:r>
            <a:r>
              <a:rPr lang="ru-RU" dirty="0">
                <a:hlinkClick r:id="rId4"/>
              </a:rPr>
              <a:t>://</a:t>
            </a:r>
            <a:r>
              <a:rPr lang="ru-RU" dirty="0" smtClean="0">
                <a:hlinkClick r:id="rId4"/>
              </a:rPr>
              <a:t>mamamozhetvse.ru/zagadki-pro-son-dlya-detej-10-luchshih.html</a:t>
            </a:r>
            <a:endParaRPr lang="ru-RU" dirty="0" smtClean="0"/>
          </a:p>
          <a:p>
            <a:r>
              <a:rPr lang="en-US" dirty="0">
                <a:hlinkClick r:id="rId2"/>
              </a:rPr>
              <a:t>URL: </a:t>
            </a:r>
            <a:r>
              <a:rPr lang="ru-RU" dirty="0" smtClean="0">
                <a:hlinkClick r:id="rId5"/>
              </a:rPr>
              <a:t>http://стофактов.рф/27-фактов-о-продуктах-питания</a:t>
            </a:r>
            <a:endParaRPr lang="ru-RU" dirty="0" smtClean="0"/>
          </a:p>
          <a:p>
            <a:r>
              <a:rPr lang="en-US" dirty="0">
                <a:hlinkClick r:id="rId2"/>
              </a:rPr>
              <a:t>URL: </a:t>
            </a:r>
            <a:r>
              <a:rPr lang="ru-RU" dirty="0" smtClean="0">
                <a:hlinkClick r:id="rId6"/>
              </a:rPr>
              <a:t>https</a:t>
            </a:r>
            <a:r>
              <a:rPr lang="ru-RU" dirty="0">
                <a:hlinkClick r:id="rId6"/>
              </a:rPr>
              <a:t>://</a:t>
            </a:r>
            <a:r>
              <a:rPr lang="ru-RU" dirty="0" smtClean="0">
                <a:hlinkClick r:id="rId6"/>
              </a:rPr>
              <a:t>fingazeta.ru/life/lifestyle/zog/466876</a:t>
            </a:r>
            <a:endParaRPr lang="ru-RU" dirty="0" smtClean="0"/>
          </a:p>
          <a:p>
            <a:r>
              <a:rPr lang="en-US" dirty="0">
                <a:hlinkClick r:id="rId2"/>
              </a:rPr>
              <a:t>URL: </a:t>
            </a:r>
            <a:r>
              <a:rPr lang="en-US" dirty="0" smtClean="0">
                <a:hlinkClick r:id="rId7"/>
              </a:rPr>
              <a:t>h</a:t>
            </a:r>
            <a:r>
              <a:rPr lang="ru-RU" dirty="0">
                <a:hlinkClick r:id="rId7"/>
              </a:rPr>
              <a:t>ttps://</a:t>
            </a:r>
            <a:r>
              <a:rPr lang="ru-RU" dirty="0" smtClean="0">
                <a:hlinkClick r:id="rId7"/>
              </a:rPr>
              <a:t>юность.екатеринбург.рф/about/news/46088</a:t>
            </a:r>
            <a:endParaRPr lang="ru-RU" dirty="0" smtClean="0"/>
          </a:p>
          <a:p>
            <a:r>
              <a:rPr lang="ru-RU" dirty="0" err="1" smtClean="0"/>
              <a:t>Яндекс.Картинки</a:t>
            </a:r>
            <a:r>
              <a:rPr lang="ru-RU" dirty="0" smtClean="0"/>
              <a:t> открытая база</a:t>
            </a:r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ru.wikipedia.org/wiki</a:t>
            </a:r>
            <a:r>
              <a:rPr lang="ru-RU" dirty="0">
                <a:hlinkClick r:id="rId8"/>
              </a:rPr>
              <a:t>/Рязанский,_</a:t>
            </a:r>
            <a:r>
              <a:rPr lang="ru-RU" dirty="0" err="1" smtClean="0">
                <a:hlinkClick r:id="rId8"/>
              </a:rPr>
              <a:t>Сергей_Николаевич</a:t>
            </a:r>
            <a:endParaRPr lang="ru-RU" dirty="0" smtClean="0"/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vk.com/sergeyiss</a:t>
            </a:r>
            <a:r>
              <a:rPr lang="ru-RU" dirty="0" smtClean="0"/>
              <a:t> публичная страница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2743629"/>
            <a:ext cx="27499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Физкультура </a:t>
            </a:r>
          </a:p>
          <a:p>
            <a:pPr algn="ctr"/>
            <a:r>
              <a:rPr lang="ru-RU" sz="3600" dirty="0" smtClean="0"/>
              <a:t>и спорт</a:t>
            </a:r>
            <a:endParaRPr lang="ru-RU" sz="3600" dirty="0"/>
          </a:p>
        </p:txBody>
      </p:sp>
      <p:sp>
        <p:nvSpPr>
          <p:cNvPr id="8" name="Овал 7"/>
          <p:cNvSpPr/>
          <p:nvPr/>
        </p:nvSpPr>
        <p:spPr>
          <a:xfrm>
            <a:off x="899592" y="527809"/>
            <a:ext cx="612325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3" action="ppaction://hlinksldjump"/>
              </a:rPr>
              <a:t>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301706" y="1175881"/>
            <a:ext cx="612325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4" action="ppaction://hlinksldjump"/>
              </a:rPr>
              <a:t>2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995936" y="3645024"/>
            <a:ext cx="612325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5" action="ppaction://hlinksldjump"/>
              </a:rPr>
              <a:t>3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726826" y="5410411"/>
            <a:ext cx="612325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6" action="ppaction://hlinksldjump"/>
              </a:rPr>
              <a:t>4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7267" y="5445224"/>
            <a:ext cx="612325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7" action="ppaction://hlinksldjump"/>
              </a:rPr>
              <a:t>5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6336" y="3176101"/>
            <a:ext cx="922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Сон</a:t>
            </a:r>
            <a:endParaRPr lang="ru-RU" sz="3600" dirty="0"/>
          </a:p>
        </p:txBody>
      </p:sp>
      <p:sp>
        <p:nvSpPr>
          <p:cNvPr id="14" name="Овал 13"/>
          <p:cNvSpPr/>
          <p:nvPr/>
        </p:nvSpPr>
        <p:spPr>
          <a:xfrm>
            <a:off x="8532440" y="2276872"/>
            <a:ext cx="432048" cy="432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8" action="ppaction://hlinksldjump"/>
              </a:rPr>
              <a:t>5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625311" y="2132856"/>
            <a:ext cx="432048" cy="432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9" action="ppaction://hlinksldjump"/>
              </a:rPr>
              <a:t>4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719714" y="2708920"/>
            <a:ext cx="432048" cy="432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0" action="ppaction://hlinksldjump"/>
              </a:rPr>
              <a:t>3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302359" y="3932740"/>
            <a:ext cx="432048" cy="432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1" action="ppaction://hlinksldjump"/>
              </a:rPr>
              <a:t>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89582" y="3822432"/>
            <a:ext cx="432048" cy="4320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12" action="ppaction://hlinksldjump"/>
              </a:rPr>
              <a:t>2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436096" y="4797152"/>
            <a:ext cx="432048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3" action="ppaction://hlinksldjump"/>
              </a:rPr>
              <a:t>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372200" y="4581128"/>
            <a:ext cx="432048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14" action="ppaction://hlinksldjump"/>
              </a:rPr>
              <a:t>2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092280" y="5157192"/>
            <a:ext cx="432048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5" action="ppaction://hlinksldjump"/>
              </a:rPr>
              <a:t>3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092280" y="6058483"/>
            <a:ext cx="432048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6" action="ppaction://hlinksldjump"/>
              </a:rPr>
              <a:t>4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228184" y="6381328"/>
            <a:ext cx="432048" cy="43204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7" action="ppaction://hlinksldjump"/>
              </a:rPr>
              <a:t>5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40268" y="5621178"/>
            <a:ext cx="1107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Питание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5941774" y="1084674"/>
            <a:ext cx="12225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Здоровье</a:t>
            </a:r>
            <a:endParaRPr lang="ru-RU" sz="2000" dirty="0"/>
          </a:p>
        </p:txBody>
      </p:sp>
      <p:sp>
        <p:nvSpPr>
          <p:cNvPr id="26" name="Овал 25"/>
          <p:cNvSpPr/>
          <p:nvPr/>
        </p:nvSpPr>
        <p:spPr>
          <a:xfrm>
            <a:off x="7417338" y="311785"/>
            <a:ext cx="432048" cy="432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18" action="ppaction://hlinksldjump"/>
              </a:rPr>
              <a:t>4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372200" y="50454"/>
            <a:ext cx="432048" cy="432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19" action="ppaction://hlinksldjump"/>
              </a:rPr>
              <a:t>3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5436096" y="632371"/>
            <a:ext cx="432048" cy="432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20" action="ppaction://hlinksldjump"/>
              </a:rPr>
              <a:t>2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624244" y="1823953"/>
            <a:ext cx="432048" cy="432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hlinkClick r:id="rId21" action="ppaction://hlinksldjump"/>
              </a:rPr>
              <a:t>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376421" y="1318932"/>
            <a:ext cx="432048" cy="43204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7030A0"/>
                </a:solidFill>
                <a:hlinkClick r:id="rId22" action="ppaction://hlinksldjump"/>
              </a:rPr>
              <a:t>5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38522" y="6444044"/>
            <a:ext cx="869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ВЫЛЕТ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старком\Desktop\Вселенная\0_b2239_e208163c_orig.pn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95694" y="5657793"/>
            <a:ext cx="954614" cy="87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1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Планета Физкультура и спорт</a:t>
            </a:r>
            <a:endParaRPr lang="ru-RU" dirty="0"/>
          </a:p>
        </p:txBody>
      </p:sp>
      <p:pic>
        <p:nvPicPr>
          <p:cNvPr id="2055" name="Picture 7" descr="https://e7.pngegg.com/pngimages/13/774/png-clipart-t-shirt-business-aderant-holdings-inc-astronaut-science-t-shirt-sports-equipment-ligh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1111"/>
            <a:ext cx="3033034" cy="35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75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21119" y="1412776"/>
            <a:ext cx="6901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Утренний комплекс для разминки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528576" y="3382111"/>
            <a:ext cx="2970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ЗАРЯДКА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rgbClr val="E8D862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Планета Физкультура и спорт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2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75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73865" y="1150924"/>
            <a:ext cx="82273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Физическая деятельность направленная </a:t>
            </a:r>
          </a:p>
          <a:p>
            <a:pPr algn="ctr"/>
            <a:r>
              <a:rPr lang="ru-RU" sz="3600" dirty="0" smtClean="0"/>
              <a:t>на развитие силы, выносливости, </a:t>
            </a:r>
          </a:p>
          <a:p>
            <a:pPr algn="ctr"/>
            <a:r>
              <a:rPr lang="ru-RU" sz="3600" dirty="0" smtClean="0"/>
              <a:t>ловкости, скорости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4877985" y="3340020"/>
            <a:ext cx="41585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ТРЕНИРОВКА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10" name="Picture 7" descr="https://e7.pngegg.com/pngimages/13/774/png-clipart-t-shirt-business-aderant-holdings-inc-astronaut-science-t-shirt-sports-equipment-ligh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1111"/>
            <a:ext cx="3033034" cy="35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4-конечная звезда 14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201557" y="485815"/>
            <a:ext cx="382865" cy="432048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8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Планета Физкультура и спорт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3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75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62751" y="1114939"/>
            <a:ext cx="4851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Вдруг в походе ты устал</a:t>
            </a:r>
          </a:p>
          <a:p>
            <a:pPr algn="ctr"/>
            <a:r>
              <a:rPr lang="ru-RU" sz="3600" dirty="0" smtClean="0"/>
              <a:t>Отдохни, устрой …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393636" y="3138616"/>
            <a:ext cx="26772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ПРИВАЛ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10" name="Picture 7" descr="https://e7.pngegg.com/pngimages/13/774/png-clipart-t-shirt-business-aderant-holdings-inc-astronaut-science-t-shirt-sports-equipment-ligh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1111"/>
            <a:ext cx="3033034" cy="35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4-конечная звезда 15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4-конечная звезда 18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2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3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Планета Физкультура и спорт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2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75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52335" y="935301"/>
            <a:ext cx="889166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Примечательно, что первая шайба для этой игры была </a:t>
            </a:r>
            <a:endParaRPr lang="ru-RU" sz="2400" dirty="0" smtClean="0"/>
          </a:p>
          <a:p>
            <a:pPr algn="ctr"/>
            <a:r>
              <a:rPr lang="ru-RU" sz="2400" dirty="0" smtClean="0"/>
              <a:t>квадратной </a:t>
            </a:r>
            <a:r>
              <a:rPr lang="ru-RU" sz="2400" dirty="0"/>
              <a:t>формы! </a:t>
            </a:r>
            <a:endParaRPr lang="ru-RU" sz="2400" dirty="0" smtClean="0"/>
          </a:p>
          <a:p>
            <a:pPr algn="ctr"/>
            <a:r>
              <a:rPr lang="ru-RU" sz="2400" dirty="0" smtClean="0"/>
              <a:t>Определенный </a:t>
            </a:r>
            <a:r>
              <a:rPr lang="ru-RU" sz="2400" dirty="0"/>
              <a:t>период играли круглыми деревянными шайбами. </a:t>
            </a:r>
            <a:endParaRPr lang="ru-RU" sz="2400" dirty="0" smtClean="0"/>
          </a:p>
          <a:p>
            <a:pPr algn="ctr"/>
            <a:r>
              <a:rPr lang="ru-RU" sz="2400" dirty="0" smtClean="0"/>
              <a:t>Современная </a:t>
            </a:r>
            <a:r>
              <a:rPr lang="ru-RU" sz="2400" dirty="0"/>
              <a:t>шайба изготовлена из вулканизированной резины </a:t>
            </a:r>
            <a:endParaRPr lang="ru-RU" sz="2400" dirty="0" smtClean="0"/>
          </a:p>
          <a:p>
            <a:pPr algn="ctr"/>
            <a:r>
              <a:rPr lang="ru-RU" sz="2400" dirty="0" smtClean="0"/>
              <a:t>и </a:t>
            </a:r>
            <a:r>
              <a:rPr lang="ru-RU" sz="2400" dirty="0"/>
              <a:t>весит 200 грамм. </a:t>
            </a:r>
            <a:r>
              <a:rPr lang="ru-RU" sz="2400" dirty="0" smtClean="0"/>
              <a:t>Перед </a:t>
            </a:r>
            <a:r>
              <a:rPr lang="ru-RU" sz="2400" dirty="0"/>
              <a:t>началом игры </a:t>
            </a:r>
            <a:r>
              <a:rPr lang="ru-RU" sz="2400" dirty="0" smtClean="0"/>
              <a:t>её </a:t>
            </a:r>
            <a:r>
              <a:rPr lang="ru-RU" sz="2400" dirty="0"/>
              <a:t>замораживают, </a:t>
            </a:r>
            <a:endParaRPr lang="ru-RU" sz="2400" dirty="0" smtClean="0"/>
          </a:p>
          <a:p>
            <a:pPr algn="ctr"/>
            <a:r>
              <a:rPr lang="ru-RU" sz="2400" dirty="0" smtClean="0"/>
              <a:t>чтобы </a:t>
            </a:r>
            <a:r>
              <a:rPr lang="ru-RU" sz="2400" dirty="0"/>
              <a:t>она не пружинила. </a:t>
            </a:r>
            <a:endParaRPr lang="ru-RU" sz="2400" dirty="0" smtClean="0"/>
          </a:p>
          <a:p>
            <a:pPr algn="ctr"/>
            <a:r>
              <a:rPr lang="ru-RU" sz="2400" dirty="0" smtClean="0"/>
              <a:t>О </a:t>
            </a:r>
            <a:r>
              <a:rPr lang="ru-RU" sz="2400" dirty="0"/>
              <a:t>какой игре идет речь?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3636" y="3933056"/>
            <a:ext cx="25839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ХОККЕЙ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10" name="Picture 7" descr="https://e7.pngegg.com/pngimages/13/774/png-clipart-t-shirt-business-aderant-holdings-inc-astronaut-science-t-shirt-sports-equipment-ligh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1111"/>
            <a:ext cx="3033034" cy="35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Планета Физкультура </a:t>
            </a:r>
            <a:r>
              <a:rPr lang="ru-RU" b="1" dirty="0">
                <a:solidFill>
                  <a:srgbClr val="7030A0"/>
                </a:solidFill>
              </a:rPr>
              <a:t>и спорт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6056" y="3832813"/>
            <a:ext cx="35192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ВОЛЕЙБОЛ</a:t>
            </a:r>
            <a:endParaRPr lang="ru-RU" sz="5400" b="1" dirty="0">
              <a:solidFill>
                <a:srgbClr val="7030A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75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026" name="Picture 2" descr="C:\Users\старком\Desktop\Вселенная\Волейбол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097" y="949596"/>
            <a:ext cx="5937715" cy="209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s://e7.pngegg.com/pngimages/13/774/png-clipart-t-shirt-business-aderant-holdings-inc-astronaut-science-t-shirt-sports-equipment-ligh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81111"/>
            <a:ext cx="3033034" cy="35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4-конечная звезда 13"/>
          <p:cNvSpPr/>
          <p:nvPr/>
        </p:nvSpPr>
        <p:spPr>
          <a:xfrm>
            <a:off x="8604448" y="188640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8100392" y="67994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4-конечная звезда 15"/>
          <p:cNvSpPr/>
          <p:nvPr/>
        </p:nvSpPr>
        <p:spPr>
          <a:xfrm>
            <a:off x="8303935" y="514592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8729768" y="779376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>
            <a:off x="8429089" y="1154088"/>
            <a:ext cx="382865" cy="432048"/>
          </a:xfrm>
          <a:prstGeom prst="star4">
            <a:avLst/>
          </a:prstGeom>
          <a:solidFill>
            <a:schemeClr val="accent4">
              <a:lumMod val="75000"/>
            </a:schemeClr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57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Планета Сон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2" descr="C:\Users\старком\Desktop\Вселенная\sticker-png-astronaut-astronaut-space-outer-space-email-data-de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2507" y="3429000"/>
            <a:ext cx="2517365" cy="29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5292080" y="5226478"/>
            <a:ext cx="3443486" cy="1457906"/>
            <a:chOff x="5292080" y="5226478"/>
            <a:chExt cx="3443486" cy="1457906"/>
          </a:xfrm>
        </p:grpSpPr>
        <p:pic>
          <p:nvPicPr>
            <p:cNvPr id="11" name="Picture 3" descr="C:\Users\старком\Desktop\Вселенная\19-6685505-soyuz-lok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55" b="99254" l="1738" r="9810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92080" y="5226478"/>
              <a:ext cx="3443486" cy="1457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 rot="20437505">
              <a:off x="6764767" y="5819124"/>
              <a:ext cx="10148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поехали</a:t>
              </a:r>
              <a:endParaRPr 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80829" y="1066182"/>
            <a:ext cx="753116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Для того, что бы обеспечить </a:t>
            </a:r>
          </a:p>
          <a:p>
            <a:pPr algn="ctr"/>
            <a:r>
              <a:rPr lang="ru-RU" sz="3600" dirty="0" smtClean="0"/>
              <a:t>здоровый сон, мы должны ложиться </a:t>
            </a:r>
          </a:p>
          <a:p>
            <a:pPr algn="ctr"/>
            <a:r>
              <a:rPr lang="ru-RU" sz="3600" dirty="0" smtClean="0"/>
              <a:t>спать в одно и тоже время?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5508104" y="3561828"/>
            <a:ext cx="10711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ДА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8604448" y="260648"/>
            <a:ext cx="382865" cy="432048"/>
          </a:xfrm>
          <a:prstGeom prst="star4">
            <a:avLst/>
          </a:prstGeom>
          <a:solidFill>
            <a:srgbClr val="E8D862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563</Words>
  <Application>Microsoft Office PowerPoint</Application>
  <PresentationFormat>Экран (4:3)</PresentationFormat>
  <Paragraphs>170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Путешествие по Галактике  «Здоровый образ жизни»</vt:lpstr>
      <vt:lpstr>Презентация PowerPoint</vt:lpstr>
      <vt:lpstr>Планета Физкультура и спорт</vt:lpstr>
      <vt:lpstr>Планета Физкультура и спорт</vt:lpstr>
      <vt:lpstr>Планета Физкультура и спорт</vt:lpstr>
      <vt:lpstr>Планета Физкультура и спорт</vt:lpstr>
      <vt:lpstr>Планета Физкультура и спорт</vt:lpstr>
      <vt:lpstr>Планета Сон</vt:lpstr>
      <vt:lpstr>Планета Сон</vt:lpstr>
      <vt:lpstr>Планета Сон</vt:lpstr>
      <vt:lpstr>Планета Сон</vt:lpstr>
      <vt:lpstr>Планета Сон</vt:lpstr>
      <vt:lpstr>Планета Питание</vt:lpstr>
      <vt:lpstr>Планета Питание</vt:lpstr>
      <vt:lpstr>Планета Питание</vt:lpstr>
      <vt:lpstr>Планета Питание</vt:lpstr>
      <vt:lpstr>Планета Питание</vt:lpstr>
      <vt:lpstr>Планета Здоровье</vt:lpstr>
      <vt:lpstr>Планета Здоровье</vt:lpstr>
      <vt:lpstr>Планета Здоровье</vt:lpstr>
      <vt:lpstr>Планета Здоровье</vt:lpstr>
      <vt:lpstr>Планета Здоровье</vt:lpstr>
      <vt:lpstr>Презентация PowerPoint</vt:lpstr>
      <vt:lpstr>Использованные источники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Иринка</cp:lastModifiedBy>
  <cp:revision>47</cp:revision>
  <dcterms:modified xsi:type="dcterms:W3CDTF">2022-01-29T14:51:33Z</dcterms:modified>
</cp:coreProperties>
</file>