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9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FAC79-1302-46B1-89A0-02804E90498A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B884E-856F-4062-A0C6-AE3B6E6A1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3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slide" Target="slide12.xml"/><Relationship Id="rId17" Type="http://schemas.openxmlformats.org/officeDocument/2006/relationships/image" Target="../media/image11.png"/><Relationship Id="rId2" Type="http://schemas.openxmlformats.org/officeDocument/2006/relationships/image" Target="../media/image7.pn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slide" Target="slide5.xml"/><Relationship Id="rId15" Type="http://schemas.openxmlformats.org/officeDocument/2006/relationships/image" Target="../media/image10.png"/><Relationship Id="rId10" Type="http://schemas.openxmlformats.org/officeDocument/2006/relationships/slide" Target="slide11.xml"/><Relationship Id="rId4" Type="http://schemas.openxmlformats.org/officeDocument/2006/relationships/image" Target="../media/image4.png"/><Relationship Id="rId9" Type="http://schemas.openxmlformats.org/officeDocument/2006/relationships/slide" Target="slide10.xml"/><Relationship Id="rId1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3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slide" Target="slide12.xml"/><Relationship Id="rId17" Type="http://schemas.openxmlformats.org/officeDocument/2006/relationships/image" Target="../media/image11.png"/><Relationship Id="rId2" Type="http://schemas.openxmlformats.org/officeDocument/2006/relationships/image" Target="../media/image8.pn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0.xml"/><Relationship Id="rId1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12.xml"/><Relationship Id="rId3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image" Target="../media/image8.png"/><Relationship Id="rId17" Type="http://schemas.openxmlformats.org/officeDocument/2006/relationships/image" Target="../media/image11.png"/><Relationship Id="rId2" Type="http://schemas.openxmlformats.org/officeDocument/2006/relationships/image" Target="../media/image9.pn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0.xml"/><Relationship Id="rId14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vserisunki.ru/papka2/buket/buket_3.png" TargetMode="External"/><Relationship Id="rId13" Type="http://schemas.openxmlformats.org/officeDocument/2006/relationships/hyperlink" Target="http://vserisunki.ru/papka2/buket/buket_8.png" TargetMode="External"/><Relationship Id="rId3" Type="http://schemas.openxmlformats.org/officeDocument/2006/relationships/hyperlink" Target="http://www.imageup.ru/img240/1190920/avatar.jpg" TargetMode="External"/><Relationship Id="rId7" Type="http://schemas.openxmlformats.org/officeDocument/2006/relationships/hyperlink" Target="http://vserisunki.ru/papka2/buket/buket_2.png" TargetMode="External"/><Relationship Id="rId12" Type="http://schemas.openxmlformats.org/officeDocument/2006/relationships/hyperlink" Target="http://vserisunki.ru/papka2/buket/buket_7.pn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serisunki.ru/papka2/buket/buket_1.png" TargetMode="External"/><Relationship Id="rId11" Type="http://schemas.openxmlformats.org/officeDocument/2006/relationships/hyperlink" Target="http://vserisunki.ru/papka2/buket/buket_6.png" TargetMode="External"/><Relationship Id="rId5" Type="http://schemas.openxmlformats.org/officeDocument/2006/relationships/hyperlink" Target="http://www.hvbao.com/uploadfile/2012/0522/20120522090619683.jpg" TargetMode="External"/><Relationship Id="rId10" Type="http://schemas.openxmlformats.org/officeDocument/2006/relationships/hyperlink" Target="http://vserisunki.ru/papka2/buket/buket_5.png" TargetMode="External"/><Relationship Id="rId4" Type="http://schemas.openxmlformats.org/officeDocument/2006/relationships/hyperlink" Target="http://boombob.ru/img/picture/Jul/10/2afce382ac098581af61fd74d8c4d5f8/1.jpg" TargetMode="External"/><Relationship Id="rId9" Type="http://schemas.openxmlformats.org/officeDocument/2006/relationships/hyperlink" Target="http://vserisunki.ru/papka2/buket/buket_4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slide" Target="slide12.xml"/><Relationship Id="rId17" Type="http://schemas.openxmlformats.org/officeDocument/2006/relationships/image" Target="../media/image11.png"/><Relationship Id="rId2" Type="http://schemas.openxmlformats.org/officeDocument/2006/relationships/slide" Target="slide9.xml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image" Target="../media/image7.png"/><Relationship Id="rId1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9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12" Type="http://schemas.openxmlformats.org/officeDocument/2006/relationships/slide" Target="slide12.xml"/><Relationship Id="rId17" Type="http://schemas.openxmlformats.org/officeDocument/2006/relationships/image" Target="../media/image11.png"/><Relationship Id="rId2" Type="http://schemas.openxmlformats.org/officeDocument/2006/relationships/image" Target="../media/image5.pn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png"/><Relationship Id="rId5" Type="http://schemas.openxmlformats.org/officeDocument/2006/relationships/slide" Target="slide5.xml"/><Relationship Id="rId15" Type="http://schemas.openxmlformats.org/officeDocument/2006/relationships/image" Target="../media/image10.png"/><Relationship Id="rId10" Type="http://schemas.openxmlformats.org/officeDocument/2006/relationships/slide" Target="slide11.xml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9.png"/><Relationship Id="rId3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slide" Target="slide12.xml"/><Relationship Id="rId17" Type="http://schemas.openxmlformats.org/officeDocument/2006/relationships/image" Target="../media/image11.png"/><Relationship Id="rId2" Type="http://schemas.openxmlformats.org/officeDocument/2006/relationships/image" Target="../media/image6.pn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slide" Target="slide5.xml"/><Relationship Id="rId15" Type="http://schemas.openxmlformats.org/officeDocument/2006/relationships/image" Target="../media/image10.png"/><Relationship Id="rId10" Type="http://schemas.openxmlformats.org/officeDocument/2006/relationships/slide" Target="slide11.xml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12.xml"/><Relationship Id="rId3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image" Target="../media/image8.png"/><Relationship Id="rId17" Type="http://schemas.openxmlformats.org/officeDocument/2006/relationships/slide" Target="slide7.xml"/><Relationship Id="rId2" Type="http://schemas.openxmlformats.org/officeDocument/2006/relationships/image" Target="../media/image11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8.xm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0.xml"/><Relationship Id="rId1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12.xml"/><Relationship Id="rId3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image" Target="../media/image8.png"/><Relationship Id="rId17" Type="http://schemas.openxmlformats.org/officeDocument/2006/relationships/image" Target="../media/image11.png"/><Relationship Id="rId2" Type="http://schemas.openxmlformats.org/officeDocument/2006/relationships/image" Target="../media/image10.pn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8.xm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10.xml"/><Relationship Id="rId1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9.png"/><Relationship Id="rId3" Type="http://schemas.openxmlformats.org/officeDocument/2006/relationships/slide" Target="slide9.xml"/><Relationship Id="rId7" Type="http://schemas.openxmlformats.org/officeDocument/2006/relationships/image" Target="../media/image6.png"/><Relationship Id="rId12" Type="http://schemas.openxmlformats.org/officeDocument/2006/relationships/slide" Target="slide12.xml"/><Relationship Id="rId17" Type="http://schemas.openxmlformats.org/officeDocument/2006/relationships/image" Target="../media/image11.png"/><Relationship Id="rId2" Type="http://schemas.openxmlformats.org/officeDocument/2006/relationships/image" Target="../media/image4.png"/><Relationship Id="rId16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image" Target="../media/image7.png"/><Relationship Id="rId1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6116" y="1142984"/>
            <a:ext cx="4700774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Милой </a:t>
            </a:r>
          </a:p>
          <a:p>
            <a:pPr algn="ctr">
              <a:defRPr/>
            </a:pPr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мамочке – </a:t>
            </a:r>
          </a:p>
          <a:p>
            <a:pPr algn="ctr">
              <a:defRPr/>
            </a:pPr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букет</a:t>
            </a:r>
            <a:endParaRPr lang="ru-RU" sz="7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457200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Подготовила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</a:t>
            </a:r>
            <a:r>
              <a:rPr lang="ru-RU" sz="2000" b="1" dirty="0" smtClean="0">
                <a:solidFill>
                  <a:srgbClr val="C00000"/>
                </a:solidFill>
              </a:rPr>
              <a:t>оспитатель-ГПД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МАОУ «СОШ </a:t>
            </a:r>
            <a:r>
              <a:rPr lang="ru-RU" sz="2000" b="1" dirty="0" smtClean="0">
                <a:solidFill>
                  <a:srgbClr val="C00000"/>
                </a:solidFill>
              </a:rPr>
              <a:t>№1»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Тимофеева Любовь Андреевна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Сахалинская область, </a:t>
            </a:r>
            <a:r>
              <a:rPr lang="ru-RU" sz="2000" b="1" dirty="0" err="1" smtClean="0">
                <a:solidFill>
                  <a:srgbClr val="C00000"/>
                </a:solidFill>
              </a:rPr>
              <a:t>г.Корсаков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rId3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5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rId7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>
            <a:hlinkClick r:id="rId9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>
            <a:hlinkClick r:id="rId10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>
            <a:hlinkClick r:id="rId12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rId14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>
            <a:hlinkClick r:id="rId16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rId3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5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rId7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>
            <a:hlinkClick r:id="rId9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>
            <a:hlinkClick r:id="rId11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>
            <a:hlinkClick r:id="rId12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rId14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>
            <a:hlinkClick r:id="rId16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омой 14">
            <a:hlinkClick r:id="" action="ppaction://hlinkshowjump?jump=endshow" highlightClick="1"/>
          </p:cNvPr>
          <p:cNvSpPr/>
          <p:nvPr/>
        </p:nvSpPr>
        <p:spPr>
          <a:xfrm>
            <a:off x="285720" y="214290"/>
            <a:ext cx="714380" cy="857256"/>
          </a:xfrm>
          <a:prstGeom prst="actionButtonHom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3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rId5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>
            <a:hlinkClick r:id="rId7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>
            <a:hlinkClick r:id="rId9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>
            <a:hlinkClick r:id="rId11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1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rId13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>
            <a:hlinkClick r:id="rId14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>
            <a:hlinkClick r:id="rId16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214311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357166"/>
            <a:ext cx="3582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Источники: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214282" y="214290"/>
            <a:ext cx="714380" cy="857256"/>
          </a:xfrm>
          <a:prstGeom prst="actionButtonRetur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0245" y="1428736"/>
            <a:ext cx="9033755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Фон титульного слайда </a:t>
            </a:r>
            <a:r>
              <a:rPr lang="ru-RU" sz="2000" b="1" u="sng" dirty="0" smtClean="0">
                <a:solidFill>
                  <a:srgbClr val="C00000"/>
                </a:solidFill>
                <a:hlinkClick r:id="rId3"/>
              </a:rPr>
              <a:t>http://www.imageup.ru/img240/1190920/avatar.jpg</a:t>
            </a:r>
            <a:endParaRPr lang="ru-RU" sz="2000" b="1" u="sng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Фон</a:t>
            </a:r>
          </a:p>
          <a:p>
            <a:r>
              <a:rPr lang="ru-RU" sz="2000" b="1" u="sng" dirty="0" smtClean="0">
                <a:solidFill>
                  <a:srgbClr val="C00000"/>
                </a:solidFill>
                <a:hlinkClick r:id="rId4"/>
              </a:rPr>
              <a:t>http://boombob.ru/img/picture/Jul/10/2afce382ac098581af61fd74d8c4d5f8/1.jpg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Фон рабочих слайдов  </a:t>
            </a:r>
          </a:p>
          <a:p>
            <a:r>
              <a:rPr lang="ru-RU" sz="2000" b="1" u="sng" dirty="0" smtClean="0">
                <a:solidFill>
                  <a:srgbClr val="C00000"/>
                </a:solidFill>
                <a:hlinkClick r:id="rId5"/>
              </a:rPr>
              <a:t>http://www.hvbao.com/uploadfile/2012/0522/20120522090619683.jpg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Поэтапность1 </a:t>
            </a:r>
            <a:r>
              <a:rPr lang="ru-RU" sz="2000" b="1" u="sng" dirty="0" smtClean="0">
                <a:solidFill>
                  <a:srgbClr val="C00000"/>
                </a:solidFill>
                <a:hlinkClick r:id="rId6"/>
              </a:rPr>
              <a:t>http://vserisunki.ru/papka2/buket/buket_1.png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Поэтапность2 </a:t>
            </a:r>
            <a:r>
              <a:rPr lang="ru-RU" sz="2000" b="1" u="sng" dirty="0" smtClean="0">
                <a:solidFill>
                  <a:srgbClr val="C00000"/>
                </a:solidFill>
                <a:hlinkClick r:id="rId7"/>
              </a:rPr>
              <a:t>http://vserisunki.ru/papka2/buket/buket_2.png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Поэтапность3 </a:t>
            </a:r>
            <a:r>
              <a:rPr lang="ru-RU" sz="2000" b="1" u="sng" dirty="0" smtClean="0">
                <a:solidFill>
                  <a:srgbClr val="C00000"/>
                </a:solidFill>
                <a:hlinkClick r:id="rId8"/>
              </a:rPr>
              <a:t>http://vserisunki.ru/papka2/buket/buket_3.png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Поэтапность4 </a:t>
            </a:r>
            <a:r>
              <a:rPr lang="ru-RU" sz="2000" b="1" u="sng" dirty="0" smtClean="0">
                <a:solidFill>
                  <a:srgbClr val="C00000"/>
                </a:solidFill>
                <a:hlinkClick r:id="rId9"/>
              </a:rPr>
              <a:t>http://vserisunki.ru/papka2/buket/buket_4.png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Поэтапность5 </a:t>
            </a:r>
            <a:r>
              <a:rPr lang="ru-RU" sz="2000" b="1" u="sng" dirty="0" smtClean="0">
                <a:solidFill>
                  <a:srgbClr val="C00000"/>
                </a:solidFill>
                <a:hlinkClick r:id="rId10"/>
              </a:rPr>
              <a:t>http://vserisunki.ru/papka2/buket/buket_5.png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Поэтапность6 </a:t>
            </a:r>
            <a:r>
              <a:rPr lang="ru-RU" sz="2000" b="1" u="sng" dirty="0" smtClean="0">
                <a:solidFill>
                  <a:srgbClr val="C00000"/>
                </a:solidFill>
                <a:hlinkClick r:id="rId11"/>
              </a:rPr>
              <a:t>http://vserisunki.ru/papka2/buket/buket_6.png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Поэтапность7 </a:t>
            </a:r>
            <a:r>
              <a:rPr lang="ru-RU" sz="2000" b="1" u="sng" dirty="0" smtClean="0">
                <a:solidFill>
                  <a:srgbClr val="C00000"/>
                </a:solidFill>
                <a:hlinkClick r:id="rId12"/>
              </a:rPr>
              <a:t>http://vserisunki.ru/papka2/buket/buket_7.png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dirty="0" smtClean="0"/>
              <a:t>Поэтапность8 </a:t>
            </a:r>
            <a:r>
              <a:rPr lang="ru-RU" sz="2000" b="1" u="sng" dirty="0" smtClean="0">
                <a:hlinkClick r:id="rId13"/>
              </a:rPr>
              <a:t>http://vserisunki.ru/papka2/buket/buket_8.png</a:t>
            </a:r>
            <a:endParaRPr lang="ru-RU" sz="20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14290"/>
            <a:ext cx="57150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Обойди весь мир вокруг,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Только знай заранее: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Не найдешь теплее рук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И нежнее маминых.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Не найдешь на свете глаз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Ласковей и строже.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Мама каждому из нас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Всех людей дороже.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Сто путей, дорог вокруг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Обойди по свету: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Мама – самый лучший друг,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Лучше мамы – нету!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(П. Синявский)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Управляющая кнопка: сведения 2">
            <a:hlinkClick r:id="" action="ppaction://hlinkshowjump?jump=lastslide" highlightClick="1"/>
          </p:cNvPr>
          <p:cNvSpPr/>
          <p:nvPr/>
        </p:nvSpPr>
        <p:spPr>
          <a:xfrm>
            <a:off x="8072462" y="214290"/>
            <a:ext cx="785818" cy="1000132"/>
          </a:xfrm>
          <a:prstGeom prst="actionButtonInformatio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357298"/>
            <a:ext cx="64294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Сколько звёзд на ясном небе!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Сколько колосков в полях!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Сколько песенок </a:t>
            </a:r>
            <a:r>
              <a:rPr lang="ru-RU" sz="3600" b="1" dirty="0" err="1" smtClean="0">
                <a:solidFill>
                  <a:srgbClr val="C00000"/>
                </a:solidFill>
              </a:rPr>
              <a:t>y</a:t>
            </a:r>
            <a:r>
              <a:rPr lang="ru-RU" sz="3600" b="1" dirty="0" smtClean="0">
                <a:solidFill>
                  <a:srgbClr val="C00000"/>
                </a:solidFill>
              </a:rPr>
              <a:t> птицы!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Сколько листьев на ветвях!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Только солнце - одно на свете.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Только мама - одна на свете.</a:t>
            </a: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М. Танк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857892"/>
            <a:ext cx="8554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Давайте нарисуем для мамы красивый букет цветов.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6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8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0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2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4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6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18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>
            <a:hlinkClick r:id="rId3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>
            <a:hlinkClick r:id="rId6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rId8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>
            <a:hlinkClick r:id="rId10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>
            <a:hlinkClick r:id="rId12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>
            <a:hlinkClick r:id="rId14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>
            <a:hlinkClick r:id="rId16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>
            <a:hlinkClick r:id="rId3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>
            <a:hlinkClick r:id="rId5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>
            <a:hlinkClick r:id="rId7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>
            <a:hlinkClick r:id="rId8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>
            <a:hlinkClick r:id="rId10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>
            <a:hlinkClick r:id="rId12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>
            <a:hlinkClick r:id="rId14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>
            <a:hlinkClick r:id="rId16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>
            <a:hlinkClick r:id="rId3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rId5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>
            <a:hlinkClick r:id="rId7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>
            <a:hlinkClick r:id="rId9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>
            <a:hlinkClick r:id="rId11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1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rId13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1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>
            <a:hlinkClick r:id="rId15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16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>
            <a:hlinkClick r:id="rId17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3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5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7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>
            <a:hlinkClick r:id="rId11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1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13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14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>
            <a:hlinkClick r:id="rId15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>
            <a:hlinkClick r:id="rId16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071538" y="500042"/>
            <a:ext cx="4857784" cy="58579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>
            <a:hlinkClick r:id="rId3" action="ppaction://hlinksldjump"/>
          </p:cNvPr>
          <p:cNvSpPr/>
          <p:nvPr/>
        </p:nvSpPr>
        <p:spPr>
          <a:xfrm>
            <a:off x="6357950" y="3500438"/>
            <a:ext cx="1008024" cy="1486371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>
            <a:hlinkClick r:id="rId4" action="ppaction://hlinksldjump"/>
          </p:cNvPr>
          <p:cNvSpPr/>
          <p:nvPr/>
        </p:nvSpPr>
        <p:spPr>
          <a:xfrm>
            <a:off x="6357950" y="357166"/>
            <a:ext cx="1008024" cy="1486371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rId6" action="ppaction://hlinksldjump"/>
          </p:cNvPr>
          <p:cNvSpPr/>
          <p:nvPr/>
        </p:nvSpPr>
        <p:spPr>
          <a:xfrm>
            <a:off x="7749528" y="357166"/>
            <a:ext cx="1008024" cy="1486371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>
            <a:hlinkClick r:id="rId8" action="ppaction://hlinksldjump"/>
          </p:cNvPr>
          <p:cNvSpPr/>
          <p:nvPr/>
        </p:nvSpPr>
        <p:spPr>
          <a:xfrm>
            <a:off x="7749528" y="3500438"/>
            <a:ext cx="1008024" cy="1486371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>
            <a:hlinkClick r:id="rId10" action="ppaction://hlinksldjump"/>
          </p:cNvPr>
          <p:cNvSpPr/>
          <p:nvPr/>
        </p:nvSpPr>
        <p:spPr>
          <a:xfrm>
            <a:off x="6357950" y="5072074"/>
            <a:ext cx="1008024" cy="1486371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>
            <a:hlinkClick r:id="rId12" action="ppaction://hlinksldjump"/>
          </p:cNvPr>
          <p:cNvSpPr/>
          <p:nvPr/>
        </p:nvSpPr>
        <p:spPr>
          <a:xfrm>
            <a:off x="7749528" y="5072074"/>
            <a:ext cx="1008024" cy="1486371"/>
          </a:xfrm>
          <a:prstGeom prst="round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rId14" action="ppaction://hlinksldjump"/>
          </p:cNvPr>
          <p:cNvSpPr/>
          <p:nvPr/>
        </p:nvSpPr>
        <p:spPr>
          <a:xfrm>
            <a:off x="7749528" y="1928802"/>
            <a:ext cx="1008024" cy="1486371"/>
          </a:xfrm>
          <a:prstGeom prst="round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>
            <a:hlinkClick r:id="rId16" action="ppaction://hlinksldjump"/>
          </p:cNvPr>
          <p:cNvSpPr/>
          <p:nvPr/>
        </p:nvSpPr>
        <p:spPr>
          <a:xfrm>
            <a:off x="6357950" y="1928802"/>
            <a:ext cx="1008024" cy="1486371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88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Учитель</cp:lastModifiedBy>
  <cp:revision>19</cp:revision>
  <dcterms:created xsi:type="dcterms:W3CDTF">2015-09-27T08:21:23Z</dcterms:created>
  <dcterms:modified xsi:type="dcterms:W3CDTF">2023-01-18T10:33:07Z</dcterms:modified>
</cp:coreProperties>
</file>