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5" r:id="rId9"/>
    <p:sldId id="264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0633"/>
            <a:ext cx="855736" cy="1236613"/>
          </a:xfrm>
          <a:prstGeom prst="rect">
            <a:avLst/>
          </a:prstGeom>
        </p:spPr>
      </p:pic>
      <p:sp>
        <p:nvSpPr>
          <p:cNvPr id="8" name="Блок-схема: сохраненные данные 7"/>
          <p:cNvSpPr/>
          <p:nvPr/>
        </p:nvSpPr>
        <p:spPr>
          <a:xfrm rot="10800000">
            <a:off x="1187624" y="1772816"/>
            <a:ext cx="7488832" cy="2232248"/>
          </a:xfrm>
          <a:prstGeom prst="flowChartOnlineStora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3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9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6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8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7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3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8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1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0D113-2AA1-4069-AD1C-E919369E04E7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7C29E-D14D-42A0-9BD3-24362C603EE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554/102699435.965/0_ac519_3fabaeb2_XL.png" TargetMode="External"/><Relationship Id="rId2" Type="http://schemas.openxmlformats.org/officeDocument/2006/relationships/hyperlink" Target="https://ds04.infourok.ru/uploads/ex/114a/000024d1-b2a8f5f4/img1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umama.ru/zagadki-dlja-malenkih-detei/zagadki-o-zhivoi-prirode/zagadki-pro-mysh.html" TargetMode="External"/><Relationship Id="rId5" Type="http://schemas.openxmlformats.org/officeDocument/2006/relationships/hyperlink" Target="http://4.bp.blogspot.com/-Hm-ID7eJJfw/UFM7w6AdhnI/AAAAAAAAAOo/R_32fFvMW5g/s1600/&#1084;&#1080;&#1096;&#1082;&#1072;.png" TargetMode="External"/><Relationship Id="rId4" Type="http://schemas.openxmlformats.org/officeDocument/2006/relationships/hyperlink" Target="http://goppt.ru/assets/cache/images/assets/files/78/532x399-slajd2.f5e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12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jpg"/><Relationship Id="rId5" Type="http://schemas.openxmlformats.org/officeDocument/2006/relationships/image" Target="../media/image5.jp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image" Target="../media/image6.jpg"/><Relationship Id="rId12" Type="http://schemas.openxmlformats.org/officeDocument/2006/relationships/slide" Target="slide9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jpg"/><Relationship Id="rId5" Type="http://schemas.openxmlformats.org/officeDocument/2006/relationships/image" Target="../media/image5.jp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image" Target="../media/image6.jpg"/><Relationship Id="rId12" Type="http://schemas.openxmlformats.org/officeDocument/2006/relationships/slide" Target="slide9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4.jpg"/><Relationship Id="rId9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8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4.jpg"/><Relationship Id="rId9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8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4.jpg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9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7.jpg"/><Relationship Id="rId4" Type="http://schemas.openxmlformats.org/officeDocument/2006/relationships/image" Target="../media/image4.jpg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7.jpg"/><Relationship Id="rId4" Type="http://schemas.openxmlformats.org/officeDocument/2006/relationships/image" Target="../media/image4.jpg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204864"/>
            <a:ext cx="6478488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Поэтапное рисование мышонка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25144"/>
            <a:ext cx="4392488" cy="156172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Тимофеева Любовь Андреевна</a:t>
            </a:r>
            <a:endParaRPr lang="ru-RU" sz="1800" b="1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Воспитатель-ГПД</a:t>
            </a:r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МАОУ «СОШ № 1»</a:t>
            </a:r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Сахалинская область, </a:t>
            </a:r>
            <a:r>
              <a:rPr lang="ru-RU" sz="1600" dirty="0" err="1" smtClean="0">
                <a:solidFill>
                  <a:schemeClr val="tx1"/>
                </a:solidFill>
              </a:rPr>
              <a:t>г.Корсаков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96136" y="-17156"/>
            <a:ext cx="2700266" cy="2708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668344" y="6021288"/>
            <a:ext cx="1224136" cy="36004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56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>
                <a:hlinkClick r:id="rId2"/>
              </a:rPr>
              <a:t>https://ds04.infourok.ru/uploads/ex/114a/000024d1-b2a8f5f4/img10.jpg</a:t>
            </a:r>
            <a:endParaRPr lang="ru-RU" sz="1400" dirty="0" smtClean="0"/>
          </a:p>
          <a:p>
            <a:pPr marL="0" indent="0">
              <a:buNone/>
            </a:pPr>
            <a:r>
              <a:rPr lang="en-US" sz="1400" dirty="0">
                <a:hlinkClick r:id="rId3"/>
              </a:rPr>
              <a:t>http://img-fotki.yandex.ru/get/9554/102699435.965/0_ac519_3fabaeb2_XL.png</a:t>
            </a:r>
            <a:r>
              <a:rPr lang="ru-RU" sz="1400" dirty="0"/>
              <a:t> краски</a:t>
            </a:r>
          </a:p>
          <a:p>
            <a:pPr marL="0" indent="0">
              <a:buNone/>
            </a:pPr>
            <a:r>
              <a:rPr lang="en-US" sz="1400" dirty="0">
                <a:hlinkClick r:id="rId4"/>
              </a:rPr>
              <a:t>http://goppt.ru/assets/cache/images/assets/files/78/532x399-slajd2.f5e.jpg</a:t>
            </a:r>
            <a:r>
              <a:rPr lang="ru-RU" sz="1400" dirty="0"/>
              <a:t> </a:t>
            </a:r>
            <a:r>
              <a:rPr lang="ru-RU" sz="1400" dirty="0" smtClean="0"/>
              <a:t>фон</a:t>
            </a:r>
          </a:p>
          <a:p>
            <a:pPr marL="0" indent="0">
              <a:buNone/>
            </a:pPr>
            <a:r>
              <a:rPr lang="en-US" sz="1400" dirty="0">
                <a:hlinkClick r:id="rId5"/>
              </a:rPr>
              <a:t>http://4.bp.blogspot.com/-Hm-ID7eJJfw/UFM7w6AdhnI/AAAAAAAAAOo/R_32fFvMW5g/s1600/</a:t>
            </a:r>
            <a:r>
              <a:rPr lang="ru-RU" sz="1400" dirty="0">
                <a:hlinkClick r:id="rId5"/>
              </a:rPr>
              <a:t>мишка.</a:t>
            </a:r>
            <a:r>
              <a:rPr lang="en-US" sz="1400" dirty="0" err="1" smtClean="0">
                <a:hlinkClick r:id="rId5"/>
              </a:rPr>
              <a:t>png</a:t>
            </a:r>
            <a:r>
              <a:rPr lang="ru-RU" sz="1400" dirty="0" smtClean="0"/>
              <a:t> </a:t>
            </a:r>
            <a:endParaRPr lang="ru-RU" sz="1400" dirty="0"/>
          </a:p>
          <a:p>
            <a:pPr marL="0" indent="0">
              <a:buNone/>
            </a:pPr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www.numama.ru/zagadki-dlja-malenkih-detei/zagadki-o-zhivoi-prirode/zagadki-pro-mysh.html</a:t>
            </a:r>
            <a:r>
              <a:rPr lang="ru-RU" sz="1400" dirty="0" smtClean="0"/>
              <a:t> загадка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3868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548680"/>
            <a:ext cx="5842992" cy="226084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Что за серенький зверёк,</a:t>
            </a:r>
            <a:br>
              <a:rPr lang="ru-RU" b="1" dirty="0"/>
            </a:br>
            <a:r>
              <a:rPr lang="ru-RU" b="1" dirty="0"/>
              <a:t>Хвостик длинный, как шнурок,</a:t>
            </a:r>
            <a:br>
              <a:rPr lang="ru-RU" b="1" dirty="0"/>
            </a:br>
            <a:r>
              <a:rPr lang="ru-RU" b="1" dirty="0"/>
              <a:t>Только кошку увидал,</a:t>
            </a:r>
            <a:br>
              <a:rPr lang="ru-RU" b="1" dirty="0"/>
            </a:br>
            <a:r>
              <a:rPr lang="ru-RU" b="1" dirty="0"/>
              <a:t>Сразу в норку убежал 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636912"/>
            <a:ext cx="4032448" cy="4045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668344" y="6021288"/>
            <a:ext cx="1224136" cy="360040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1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4752528" cy="6336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251520" y="260648"/>
            <a:ext cx="4752528" cy="6336704"/>
          </a:xfrm>
          <a:prstGeom prst="frame">
            <a:avLst>
              <a:gd name="adj1" fmla="val 25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686270"/>
            <a:ext cx="1348203" cy="1573979"/>
          </a:xfrm>
          <a:prstGeom prst="rect">
            <a:avLst/>
          </a:prstGeom>
        </p:spPr>
      </p:pic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686270"/>
            <a:ext cx="1255140" cy="1602183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2745379"/>
            <a:ext cx="1295363" cy="1667238"/>
          </a:xfrm>
          <a:prstGeom prst="rect">
            <a:avLst/>
          </a:prstGeom>
        </p:spPr>
      </p:pic>
      <p:pic>
        <p:nvPicPr>
          <p:cNvPr id="9" name="Рисунок 8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2721684"/>
            <a:ext cx="1752602" cy="1690933"/>
          </a:xfrm>
          <a:prstGeom prst="rect">
            <a:avLst/>
          </a:prstGeom>
        </p:spPr>
      </p:pic>
      <p:pic>
        <p:nvPicPr>
          <p:cNvPr id="10" name="Рисунок 9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4824242"/>
            <a:ext cx="1866573" cy="1764451"/>
          </a:xfrm>
          <a:prstGeom prst="rect">
            <a:avLst/>
          </a:prstGeom>
        </p:spPr>
      </p:pic>
      <p:pic>
        <p:nvPicPr>
          <p:cNvPr id="11" name="Рисунок 10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28" y="4824242"/>
            <a:ext cx="1752602" cy="1764451"/>
          </a:xfrm>
          <a:prstGeom prst="rect">
            <a:avLst/>
          </a:prstGeom>
        </p:spPr>
      </p:pic>
      <p:sp>
        <p:nvSpPr>
          <p:cNvPr id="12" name="Управляющая кнопка: домой 11">
            <a:hlinkClick r:id="" action="ppaction://hlinkshowjump?jump=endshow" highlightClick="1"/>
          </p:cNvPr>
          <p:cNvSpPr/>
          <p:nvPr/>
        </p:nvSpPr>
        <p:spPr>
          <a:xfrm>
            <a:off x="8460432" y="332656"/>
            <a:ext cx="473798" cy="432048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4752528" cy="6336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251520" y="260648"/>
            <a:ext cx="4752528" cy="6336704"/>
          </a:xfrm>
          <a:prstGeom prst="frame">
            <a:avLst>
              <a:gd name="adj1" fmla="val 25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42589"/>
            <a:ext cx="4320480" cy="5044007"/>
          </a:xfrm>
          <a:prstGeom prst="rect">
            <a:avLst/>
          </a:prstGeom>
        </p:spPr>
      </p:pic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686270"/>
            <a:ext cx="1348203" cy="1573979"/>
          </a:xfrm>
          <a:prstGeom prst="rect">
            <a:avLst/>
          </a:prstGeom>
        </p:spPr>
      </p:pic>
      <p:pic>
        <p:nvPicPr>
          <p:cNvPr id="13" name="Рисунок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686270"/>
            <a:ext cx="1255140" cy="1602183"/>
          </a:xfrm>
          <a:prstGeom prst="rect">
            <a:avLst/>
          </a:prstGeom>
        </p:spPr>
      </p:pic>
      <p:pic>
        <p:nvPicPr>
          <p:cNvPr id="14" name="Рисунок 1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2745379"/>
            <a:ext cx="1295363" cy="1667238"/>
          </a:xfrm>
          <a:prstGeom prst="rect">
            <a:avLst/>
          </a:prstGeom>
        </p:spPr>
      </p:pic>
      <p:pic>
        <p:nvPicPr>
          <p:cNvPr id="15" name="Рисунок 1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2721684"/>
            <a:ext cx="1752602" cy="1690933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4824242"/>
            <a:ext cx="1866573" cy="1764451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28" y="4824242"/>
            <a:ext cx="1752602" cy="1764451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460432" y="332656"/>
            <a:ext cx="473798" cy="432048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56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4752528" cy="6336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251520" y="260648"/>
            <a:ext cx="4752528" cy="6336704"/>
          </a:xfrm>
          <a:prstGeom prst="frame">
            <a:avLst>
              <a:gd name="adj1" fmla="val 25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91637"/>
            <a:ext cx="4248472" cy="5423164"/>
          </a:xfrm>
          <a:prstGeom prst="rect">
            <a:avLst/>
          </a:prstGeom>
        </p:spPr>
      </p:pic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686270"/>
            <a:ext cx="1348203" cy="1573979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686270"/>
            <a:ext cx="1255140" cy="1602183"/>
          </a:xfrm>
          <a:prstGeom prst="rect">
            <a:avLst/>
          </a:prstGeom>
        </p:spPr>
      </p:pic>
      <p:pic>
        <p:nvPicPr>
          <p:cNvPr id="14" name="Рисунок 1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2745379"/>
            <a:ext cx="1295363" cy="1667238"/>
          </a:xfrm>
          <a:prstGeom prst="rect">
            <a:avLst/>
          </a:prstGeom>
        </p:spPr>
      </p:pic>
      <p:pic>
        <p:nvPicPr>
          <p:cNvPr id="15" name="Рисунок 1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2721684"/>
            <a:ext cx="1752602" cy="1690933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4824242"/>
            <a:ext cx="1866573" cy="1764451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28" y="4824242"/>
            <a:ext cx="1752602" cy="1764451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460432" y="332656"/>
            <a:ext cx="473798" cy="432048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20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4752528" cy="6336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251520" y="260648"/>
            <a:ext cx="4752528" cy="6336704"/>
          </a:xfrm>
          <a:prstGeom prst="frame">
            <a:avLst>
              <a:gd name="adj1" fmla="val 25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925765"/>
            <a:ext cx="4104456" cy="5282770"/>
          </a:xfrm>
          <a:prstGeom prst="rect">
            <a:avLst/>
          </a:prstGeom>
        </p:spPr>
      </p:pic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686270"/>
            <a:ext cx="1348203" cy="1573979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686270"/>
            <a:ext cx="1255140" cy="1602183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2745379"/>
            <a:ext cx="1295363" cy="1667238"/>
          </a:xfrm>
          <a:prstGeom prst="rect">
            <a:avLst/>
          </a:prstGeom>
        </p:spPr>
      </p:pic>
      <p:pic>
        <p:nvPicPr>
          <p:cNvPr id="15" name="Рисунок 1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2721684"/>
            <a:ext cx="1752602" cy="1690933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4824242"/>
            <a:ext cx="1866573" cy="1764451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28" y="4824242"/>
            <a:ext cx="1752602" cy="1764451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460432" y="332656"/>
            <a:ext cx="473798" cy="432048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5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4752528" cy="6336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251520" y="260648"/>
            <a:ext cx="4752528" cy="6336704"/>
          </a:xfrm>
          <a:prstGeom prst="frame">
            <a:avLst>
              <a:gd name="adj1" fmla="val 25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36" y="1340768"/>
            <a:ext cx="4140895" cy="3995189"/>
          </a:xfrm>
          <a:prstGeom prst="rect">
            <a:avLst/>
          </a:prstGeom>
        </p:spPr>
      </p:pic>
      <p:pic>
        <p:nvPicPr>
          <p:cNvPr id="12" name="Рисунок 1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686270"/>
            <a:ext cx="1348203" cy="1573979"/>
          </a:xfrm>
          <a:prstGeom prst="rect">
            <a:avLst/>
          </a:prstGeom>
        </p:spPr>
      </p:pic>
      <p:pic>
        <p:nvPicPr>
          <p:cNvPr id="13" name="Рисунок 12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686270"/>
            <a:ext cx="1255140" cy="1602183"/>
          </a:xfrm>
          <a:prstGeom prst="rect">
            <a:avLst/>
          </a:prstGeom>
        </p:spPr>
      </p:pic>
      <p:pic>
        <p:nvPicPr>
          <p:cNvPr id="14" name="Рисунок 13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2745379"/>
            <a:ext cx="1295363" cy="1667238"/>
          </a:xfrm>
          <a:prstGeom prst="rect">
            <a:avLst/>
          </a:prstGeom>
        </p:spPr>
      </p:pic>
      <p:pic>
        <p:nvPicPr>
          <p:cNvPr id="15" name="Рисунок 1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2721684"/>
            <a:ext cx="1752602" cy="1690933"/>
          </a:xfrm>
          <a:prstGeom prst="rect">
            <a:avLst/>
          </a:prstGeom>
        </p:spPr>
      </p:pic>
      <p:pic>
        <p:nvPicPr>
          <p:cNvPr id="16" name="Рисунок 1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4824242"/>
            <a:ext cx="1866573" cy="1764451"/>
          </a:xfrm>
          <a:prstGeom prst="rect">
            <a:avLst/>
          </a:prstGeom>
        </p:spPr>
      </p:pic>
      <p:pic>
        <p:nvPicPr>
          <p:cNvPr id="17" name="Рисунок 1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28" y="4824242"/>
            <a:ext cx="1752602" cy="1764451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" action="ppaction://hlinkshowjump?jump=endshow" highlightClick="1"/>
          </p:cNvPr>
          <p:cNvSpPr/>
          <p:nvPr/>
        </p:nvSpPr>
        <p:spPr>
          <a:xfrm>
            <a:off x="8460432" y="332656"/>
            <a:ext cx="473798" cy="432048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04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4752528" cy="6336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251520" y="260648"/>
            <a:ext cx="4752528" cy="6336704"/>
          </a:xfrm>
          <a:prstGeom prst="frame">
            <a:avLst>
              <a:gd name="adj1" fmla="val 25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1420983"/>
            <a:ext cx="4248472" cy="4016034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686270"/>
            <a:ext cx="1348203" cy="1573979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686270"/>
            <a:ext cx="1255140" cy="1602183"/>
          </a:xfrm>
          <a:prstGeom prst="rect">
            <a:avLst/>
          </a:prstGeom>
        </p:spPr>
      </p:pic>
      <p:pic>
        <p:nvPicPr>
          <p:cNvPr id="8" name="Рисунок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2745379"/>
            <a:ext cx="1295363" cy="1667238"/>
          </a:xfrm>
          <a:prstGeom prst="rect">
            <a:avLst/>
          </a:prstGeom>
        </p:spPr>
      </p:pic>
      <p:pic>
        <p:nvPicPr>
          <p:cNvPr id="9" name="Рисунок 8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2721684"/>
            <a:ext cx="1752602" cy="1690933"/>
          </a:xfrm>
          <a:prstGeom prst="rect">
            <a:avLst/>
          </a:prstGeom>
        </p:spPr>
      </p:pic>
      <p:pic>
        <p:nvPicPr>
          <p:cNvPr id="12" name="Рисунок 11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4824242"/>
            <a:ext cx="1866573" cy="1764451"/>
          </a:xfrm>
          <a:prstGeom prst="rect">
            <a:avLst/>
          </a:prstGeom>
        </p:spPr>
      </p:pic>
      <p:pic>
        <p:nvPicPr>
          <p:cNvPr id="13" name="Рисунок 12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28" y="4824242"/>
            <a:ext cx="1752602" cy="1764451"/>
          </a:xfrm>
          <a:prstGeom prst="rect">
            <a:avLst/>
          </a:prstGeom>
        </p:spPr>
      </p:pic>
      <p:sp>
        <p:nvSpPr>
          <p:cNvPr id="14" name="Управляющая кнопка: домой 13">
            <a:hlinkClick r:id="" action="ppaction://hlinkshowjump?jump=endshow" highlightClick="1"/>
          </p:cNvPr>
          <p:cNvSpPr/>
          <p:nvPr/>
        </p:nvSpPr>
        <p:spPr>
          <a:xfrm>
            <a:off x="8460432" y="332656"/>
            <a:ext cx="473798" cy="432048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1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4752528" cy="63367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мка 3"/>
          <p:cNvSpPr/>
          <p:nvPr/>
        </p:nvSpPr>
        <p:spPr>
          <a:xfrm>
            <a:off x="251520" y="260648"/>
            <a:ext cx="4752528" cy="6336704"/>
          </a:xfrm>
          <a:prstGeom prst="frame">
            <a:avLst>
              <a:gd name="adj1" fmla="val 258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54155"/>
            <a:ext cx="4320480" cy="4349690"/>
          </a:xfrm>
          <a:prstGeom prst="rect">
            <a:avLst/>
          </a:prstGeo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686270"/>
            <a:ext cx="1348203" cy="1573979"/>
          </a:xfrm>
          <a:prstGeom prst="rect">
            <a:avLst/>
          </a:prstGeom>
        </p:spPr>
      </p:pic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686270"/>
            <a:ext cx="1255140" cy="1602183"/>
          </a:xfrm>
          <a:prstGeom prst="rect">
            <a:avLst/>
          </a:prstGeom>
        </p:spPr>
      </p:pic>
      <p:pic>
        <p:nvPicPr>
          <p:cNvPr id="12" name="Рисунок 1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2745379"/>
            <a:ext cx="1295363" cy="1667238"/>
          </a:xfrm>
          <a:prstGeom prst="rect">
            <a:avLst/>
          </a:prstGeom>
        </p:spPr>
      </p:pic>
      <p:pic>
        <p:nvPicPr>
          <p:cNvPr id="13" name="Рисунок 1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72" y="2721684"/>
            <a:ext cx="1752602" cy="1690933"/>
          </a:xfrm>
          <a:prstGeom prst="rect">
            <a:avLst/>
          </a:prstGeom>
        </p:spPr>
      </p:pic>
      <p:pic>
        <p:nvPicPr>
          <p:cNvPr id="14" name="Рисунок 13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98" y="4824242"/>
            <a:ext cx="1866573" cy="1764451"/>
          </a:xfrm>
          <a:prstGeom prst="rect">
            <a:avLst/>
          </a:prstGeom>
        </p:spPr>
      </p:pic>
      <p:pic>
        <p:nvPicPr>
          <p:cNvPr id="15" name="Рисунок 14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28" y="4824242"/>
            <a:ext cx="1752602" cy="1764451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8460432" y="332656"/>
            <a:ext cx="473798" cy="432048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4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Поэтапное рисование верблю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Поэтапное рисование верблюда</Template>
  <TotalTime>12</TotalTime>
  <Words>45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Поэтапное рисование верблюда</vt:lpstr>
      <vt:lpstr>Поэтапное рисование мышонка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мышонка</dc:title>
  <dc:creator>Ольга</dc:creator>
  <cp:lastModifiedBy>Учитель</cp:lastModifiedBy>
  <cp:revision>14</cp:revision>
  <dcterms:created xsi:type="dcterms:W3CDTF">2017-04-29T11:56:30Z</dcterms:created>
  <dcterms:modified xsi:type="dcterms:W3CDTF">2023-01-18T10:36:38Z</dcterms:modified>
</cp:coreProperties>
</file>