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314" r:id="rId3"/>
    <p:sldId id="258" r:id="rId4"/>
    <p:sldId id="313" r:id="rId5"/>
    <p:sldId id="257" r:id="rId6"/>
    <p:sldId id="315" r:id="rId7"/>
    <p:sldId id="316" r:id="rId8"/>
    <p:sldId id="318" r:id="rId9"/>
    <p:sldId id="317" r:id="rId10"/>
    <p:sldId id="324" r:id="rId11"/>
    <p:sldId id="323" r:id="rId12"/>
    <p:sldId id="319" r:id="rId13"/>
    <p:sldId id="322" r:id="rId14"/>
    <p:sldId id="320" r:id="rId15"/>
    <p:sldId id="32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57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2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63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31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27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715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44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604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96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080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119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72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BED76-0526-44B6-AA0A-FB77FE1655B4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DAA7C-9D77-4A2B-995A-837B87D68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35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drbu0sft2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learningapps.org/watch?v=p0fqdf40j2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9" y="0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12941" y="1772816"/>
            <a:ext cx="4563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Добрый день!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Непоседы - Зима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75237" y="50851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4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4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620688"/>
            <a:ext cx="4541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Задания на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2276872"/>
            <a:ext cx="62646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Игра</a:t>
            </a:r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learningapps.org/watch?v=pdrbu0sft23</a:t>
            </a:r>
            <a:endParaRPr lang="ru-RU" dirty="0" smtClean="0"/>
          </a:p>
          <a:p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 smtClean="0"/>
          </a:p>
          <a:p>
            <a:r>
              <a:rPr lang="ru-RU" dirty="0" smtClean="0"/>
              <a:t>2. Кроссворд</a:t>
            </a:r>
          </a:p>
          <a:p>
            <a:endParaRPr lang="ru-RU" dirty="0"/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learningapps.org/watch?v=p0fqdf40j23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42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4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476672"/>
            <a:ext cx="60103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 В ГРУППАХ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0" y="1124744"/>
            <a:ext cx="8120380" cy="525589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6555" y="2948407"/>
            <a:ext cx="975445" cy="62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0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4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86491"/>
            <a:ext cx="4464496" cy="14311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775647"/>
            <a:ext cx="4528012" cy="49588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401" y="188640"/>
            <a:ext cx="1683787" cy="1996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3520" y="285817"/>
            <a:ext cx="1728192" cy="180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9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2" y="2665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3" b="95792" l="9630" r="8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2852"/>
            <a:ext cx="3086367" cy="307874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25" b="94375" l="4773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6871" y="-171400"/>
            <a:ext cx="4191000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7368" y="0"/>
            <a:ext cx="2015306" cy="646990"/>
          </a:xfrm>
          <a:prstGeom prst="rect">
            <a:avLst/>
          </a:prstGeom>
        </p:spPr>
      </p:pic>
      <p:sp>
        <p:nvSpPr>
          <p:cNvPr id="5" name="Волна 4"/>
          <p:cNvSpPr/>
          <p:nvPr/>
        </p:nvSpPr>
        <p:spPr>
          <a:xfrm rot="19320187">
            <a:off x="1826983" y="4190129"/>
            <a:ext cx="6041475" cy="64813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58894" y="185325"/>
            <a:ext cx="3910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оценивание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183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" y="16680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27898" y="476672"/>
            <a:ext cx="3761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4354" y="1548076"/>
            <a:ext cx="8568952" cy="1152128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Мне понравилось……</a:t>
            </a:r>
            <a:endParaRPr lang="ru-RU" sz="6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496" y="2931398"/>
            <a:ext cx="8558810" cy="1433706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Мне было трудно……</a:t>
            </a:r>
            <a:endParaRPr lang="ru-RU" sz="6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364" y="4596298"/>
            <a:ext cx="8558810" cy="1433706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6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Нужно </a:t>
            </a:r>
            <a:r>
              <a:rPr lang="ru-RU" sz="6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еще……</a:t>
            </a:r>
            <a:endParaRPr lang="ru-RU" sz="6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301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4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3" b="95792" l="9630" r="8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9253"/>
            <a:ext cx="3086367" cy="30787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39952" y="2708920"/>
            <a:ext cx="29562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081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4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лена\Desktop\зима\1623937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750504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44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1577" y="2892551"/>
            <a:ext cx="29803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ДЕКАБРЬ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7059" y="1772816"/>
            <a:ext cx="26098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ЯНВАР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2852936"/>
            <a:ext cx="3026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ФЕВРАЛ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280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14313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4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357438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Рисунок 5" descr="снежинка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4572000"/>
            <a:ext cx="1785937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Рисунок 6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88" y="214313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Рисунок 7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88" y="2357438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Рисунок 8" descr="снежинка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88" y="4572000"/>
            <a:ext cx="1785937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Рисунок 9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3" y="214313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Рисунок 10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3" y="2357438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Рисунок 11" descr="снежинка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3" y="4572000"/>
            <a:ext cx="1785937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Рисунок 12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38" y="214313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Рисунок 13" descr="снежинка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38" y="2357438"/>
            <a:ext cx="1785937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Рисунок 14" descr="снежинка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29438" y="4572000"/>
            <a:ext cx="1785937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4" name="TextBox 15"/>
          <p:cNvSpPr txBox="1">
            <a:spLocks noChangeArrowheads="1"/>
          </p:cNvSpPr>
          <p:nvPr/>
        </p:nvSpPr>
        <p:spPr bwMode="auto">
          <a:xfrm>
            <a:off x="1000125" y="928688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5135" name="TextBox 16"/>
          <p:cNvSpPr txBox="1">
            <a:spLocks noChangeArrowheads="1"/>
          </p:cNvSpPr>
          <p:nvPr/>
        </p:nvSpPr>
        <p:spPr bwMode="auto">
          <a:xfrm>
            <a:off x="1071563" y="3071813"/>
            <a:ext cx="7143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</a:p>
        </p:txBody>
      </p:sp>
      <p:sp>
        <p:nvSpPr>
          <p:cNvPr id="5136" name="TextBox 17"/>
          <p:cNvSpPr txBox="1">
            <a:spLocks noChangeArrowheads="1"/>
          </p:cNvSpPr>
          <p:nvPr/>
        </p:nvSpPr>
        <p:spPr bwMode="auto">
          <a:xfrm>
            <a:off x="1000125" y="5286375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FFFF00"/>
              </a:solidFill>
            </a:endParaRPr>
          </a:p>
        </p:txBody>
      </p:sp>
      <p:sp>
        <p:nvSpPr>
          <p:cNvPr id="5137" name="TextBox 18"/>
          <p:cNvSpPr txBox="1">
            <a:spLocks noChangeArrowheads="1"/>
          </p:cNvSpPr>
          <p:nvPr/>
        </p:nvSpPr>
        <p:spPr bwMode="auto">
          <a:xfrm>
            <a:off x="3214688" y="5286375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</a:p>
        </p:txBody>
      </p:sp>
      <p:sp>
        <p:nvSpPr>
          <p:cNvPr id="5138" name="TextBox 19"/>
          <p:cNvSpPr txBox="1">
            <a:spLocks noChangeArrowheads="1"/>
          </p:cNvSpPr>
          <p:nvPr/>
        </p:nvSpPr>
        <p:spPr bwMode="auto">
          <a:xfrm>
            <a:off x="3214688" y="3071813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</p:txBody>
      </p:sp>
      <p:sp>
        <p:nvSpPr>
          <p:cNvPr id="5139" name="TextBox 20"/>
          <p:cNvSpPr txBox="1">
            <a:spLocks noChangeArrowheads="1"/>
          </p:cNvSpPr>
          <p:nvPr/>
        </p:nvSpPr>
        <p:spPr bwMode="auto">
          <a:xfrm>
            <a:off x="3143250" y="928688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</a:p>
        </p:txBody>
      </p:sp>
      <p:sp>
        <p:nvSpPr>
          <p:cNvPr id="5140" name="TextBox 21"/>
          <p:cNvSpPr txBox="1">
            <a:spLocks noChangeArrowheads="1"/>
          </p:cNvSpPr>
          <p:nvPr/>
        </p:nvSpPr>
        <p:spPr bwMode="auto">
          <a:xfrm>
            <a:off x="5357813" y="928688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5141" name="TextBox 22"/>
          <p:cNvSpPr txBox="1">
            <a:spLocks noChangeArrowheads="1"/>
          </p:cNvSpPr>
          <p:nvPr/>
        </p:nvSpPr>
        <p:spPr bwMode="auto">
          <a:xfrm>
            <a:off x="7465218" y="789781"/>
            <a:ext cx="7143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rgbClr val="FFFF00"/>
                </a:solidFill>
              </a:rPr>
              <a:t> </a:t>
            </a:r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42" name="TextBox 23"/>
          <p:cNvSpPr txBox="1">
            <a:spLocks noChangeArrowheads="1"/>
          </p:cNvSpPr>
          <p:nvPr/>
        </p:nvSpPr>
        <p:spPr bwMode="auto">
          <a:xfrm>
            <a:off x="5357813" y="3000375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</a:p>
        </p:txBody>
      </p:sp>
      <p:sp>
        <p:nvSpPr>
          <p:cNvPr id="5143" name="TextBox 24"/>
          <p:cNvSpPr txBox="1">
            <a:spLocks noChangeArrowheads="1"/>
          </p:cNvSpPr>
          <p:nvPr/>
        </p:nvSpPr>
        <p:spPr bwMode="auto">
          <a:xfrm>
            <a:off x="5357813" y="5286375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5144" name="TextBox 25"/>
          <p:cNvSpPr txBox="1">
            <a:spLocks noChangeArrowheads="1"/>
          </p:cNvSpPr>
          <p:nvPr/>
        </p:nvSpPr>
        <p:spPr bwMode="auto">
          <a:xfrm>
            <a:off x="7500938" y="3071813"/>
            <a:ext cx="714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152152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491880" y="750094"/>
            <a:ext cx="4814887" cy="53578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 – П</a:t>
            </a:r>
            <a:b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 – К</a:t>
            </a:r>
            <a:b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– Ф</a:t>
            </a:r>
            <a:b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 – С</a:t>
            </a:r>
            <a:b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 - </a:t>
            </a:r>
          </a:p>
        </p:txBody>
      </p:sp>
      <p:pic>
        <p:nvPicPr>
          <p:cNvPr id="6" name="Picture 11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4437112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059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6" y="11419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3" b="95792" l="9630" r="8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6" y="3645024"/>
            <a:ext cx="3086367" cy="30787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8073" y="274300"/>
            <a:ext cx="2520280" cy="3035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01964" y="3933056"/>
            <a:ext cx="1770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76737" y="3933056"/>
            <a:ext cx="1770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92394" y="3933056"/>
            <a:ext cx="657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62401" y="3932105"/>
            <a:ext cx="5341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5400" b="1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92006" y="3423069"/>
            <a:ext cx="18473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4911" y="404664"/>
            <a:ext cx="2959005" cy="2656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694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4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86491"/>
            <a:ext cx="4464496" cy="14311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775647"/>
            <a:ext cx="4528012" cy="49588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401" y="188640"/>
            <a:ext cx="1683787" cy="1996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3520" y="285817"/>
            <a:ext cx="1728192" cy="180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7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2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3" b="95792" l="9630" r="896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2852"/>
            <a:ext cx="3086367" cy="307874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25" b="94375" l="4773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6871" y="-171400"/>
            <a:ext cx="4191000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7368" y="0"/>
            <a:ext cx="2015306" cy="646990"/>
          </a:xfrm>
          <a:prstGeom prst="rect">
            <a:avLst/>
          </a:prstGeom>
        </p:spPr>
      </p:pic>
      <p:sp>
        <p:nvSpPr>
          <p:cNvPr id="5" name="Волна 4"/>
          <p:cNvSpPr/>
          <p:nvPr/>
        </p:nvSpPr>
        <p:spPr>
          <a:xfrm rot="19320187">
            <a:off x="1826983" y="4190129"/>
            <a:ext cx="6041475" cy="64813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79244" y="10957"/>
            <a:ext cx="1664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3716" y="868680"/>
            <a:ext cx="5700412" cy="512064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/>
              <a:t>1. Повторить знания  о звуках и буквах Д-Т</a:t>
            </a:r>
          </a:p>
          <a:p>
            <a:pPr marL="0" indent="0">
              <a:buNone/>
            </a:pPr>
            <a:r>
              <a:rPr lang="ru-RU" sz="2400" dirty="0" smtClean="0"/>
              <a:t>2. </a:t>
            </a:r>
            <a:r>
              <a:rPr lang="ru-RU" sz="2400" dirty="0"/>
              <a:t>С</a:t>
            </a:r>
            <a:r>
              <a:rPr lang="ru-RU" sz="2400" dirty="0" smtClean="0"/>
              <a:t>истематизировать и представить новые знания</a:t>
            </a:r>
          </a:p>
          <a:p>
            <a:pPr marL="0" indent="0">
              <a:buNone/>
            </a:pPr>
            <a:r>
              <a:rPr lang="ru-RU" sz="2400" dirty="0" smtClean="0"/>
              <a:t>3. Выполнить тренировочные упражнения</a:t>
            </a:r>
          </a:p>
          <a:p>
            <a:pPr marL="0" indent="0">
              <a:buNone/>
            </a:pPr>
            <a:r>
              <a:rPr lang="ru-RU" sz="2400" dirty="0" smtClean="0"/>
              <a:t>4. Оценить работу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079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лена\Desktop\0_752ef_a361374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9344"/>
            <a:ext cx="9162799" cy="688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555" y="2948407"/>
            <a:ext cx="975445" cy="6279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25" y="1171640"/>
            <a:ext cx="7677150" cy="4181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833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83</Words>
  <Application>Microsoft Office PowerPoint</Application>
  <PresentationFormat>Экран (4:3)</PresentationFormat>
  <Paragraphs>41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Пользователь</cp:lastModifiedBy>
  <cp:revision>143</cp:revision>
  <dcterms:created xsi:type="dcterms:W3CDTF">2018-07-08T13:30:05Z</dcterms:created>
  <dcterms:modified xsi:type="dcterms:W3CDTF">2023-01-19T01:05:29Z</dcterms:modified>
</cp:coreProperties>
</file>