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B6F478-60DE-45FE-822D-92ED24D58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60EAD32-328A-4D53-B1EE-5053039BB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A5B4-4C6F-4726-98F6-B70714AD5B9E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AB5907F-94FC-4E01-AE15-036451238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5491A7D-A2CB-4DF1-BFAD-13D80E33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7F395-D5B5-4431-8951-9A5DB71D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3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628027-EF14-4D3A-8068-11CB2730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F9905ED-FF24-4446-BC9A-6BE159D51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DC7758-52F3-433B-ACD4-9C340744A0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DA5B4-4C6F-4726-98F6-B70714AD5B9E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2A8B6EF-CBFA-4486-AEEF-260189E72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2BAED9-44AD-4B3D-A75B-11D931559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7F395-D5B5-4431-8951-9A5DB71DB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08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2BB07F94-8F11-4D74-B177-F9B63392B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55440" y="1724637"/>
            <a:ext cx="98064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оказания первой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помощи при кровотечениях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55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C897B26B-5205-4685-896F-34CA16A9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1AE0177-53D5-4CB9-B81E-D216AE8300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16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ED61273A-A50B-4DC4-84D9-E339E562A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881A5BA-5986-4381-BD15-B7C011CD13C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62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BC85CCAC-0A28-4525-98AE-1E590557E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2FB7D3A-F2B3-430B-954F-76A99FAB87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1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FF6A4A8F-3A6D-4E43-80B1-ACDB8DFC6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A8BC564-20C2-4B76-B048-F7CC884B0B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1806EB7A-4B0C-4561-A718-11FFAF04F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F7FF428-2B05-48F3-9AD9-747A7F26F3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47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F56CD753-FF42-4B39-974D-FEB62395D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6662A4D-A205-4ECE-B9CF-347E74281F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11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A6FD003F-594A-4E0B-82B7-4D7CE4152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A088A8E-2C45-4444-90F5-B03B264E5FD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990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DBC9A521-2ED0-4EE8-968D-92F5CE94F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12A69DB-3728-4A01-AA1E-722FFF1D4A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92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E9FD161B-867D-49EF-9432-14B77BCC2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6A6DB21-BCF3-4370-B454-B98E5D87287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786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ACC235F8-E953-419F-9B9B-D1DE7DA28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E7A2890-4562-4389-94F1-8EFCE7A8AB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9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FC0AFFB0-B189-4E2F-A471-A283A1984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92474E6-8256-44A4-BE76-898A121A51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73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5FF6EFFC-D0E6-4E2A-82B8-01087FA39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6147657-4911-4665-BD3A-9A82DFCED0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79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D4E0E0BB-C098-4861-99CE-E144A0316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10D97DF-7BDE-47BF-808B-D15F5E74F4C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01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1008D92E-FD38-48B3-B47F-63BBAFECA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58CB6D2-2919-4DB9-8313-61EC848C94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6512F371-C7A0-4995-841A-AD143914F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67F031B-3D40-41D6-ACEE-D4CE2C4EC3E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198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191BF11E-DD30-42C2-A7B3-0D0ECAE32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2239F60-3F1C-4A6C-9E8D-FA3511F68F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79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4BB3D979-D2AB-4C66-9444-5B572387A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D028A48-F1E1-4B30-930B-61797DE4A5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897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2F68E7E2-61C7-47E5-BED9-71F0A21D4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051759C-87F8-47F0-92B2-8BE4380A2EB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FC11C13F-17B7-40B9-A502-5AAE82F91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03C761D-A1C6-4BC2-BF06-8C4C1CEBDB0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343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26AC6977-74C9-4945-B761-ABFE27466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242DF5C-2527-4BFC-AE3E-A70F96B347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C18F9E53-4D8A-432D-A940-43805EB4B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8B25D2E-BD0E-48BE-921A-EE081B3E29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xmlns="" id="{B4188947-5E0B-45BB-AB82-7DBB90A79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CB78218-D4B3-410F-9675-76D663C1CF2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10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Произвольный</PresentationFormat>
  <Paragraphs>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 Колесников</dc:creator>
  <cp:lastModifiedBy>Евгения</cp:lastModifiedBy>
  <cp:revision>3</cp:revision>
  <dcterms:created xsi:type="dcterms:W3CDTF">2019-12-04T01:19:56Z</dcterms:created>
  <dcterms:modified xsi:type="dcterms:W3CDTF">2023-01-19T01:06:44Z</dcterms:modified>
</cp:coreProperties>
</file>