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8" r:id="rId3"/>
    <p:sldId id="337" r:id="rId4"/>
    <p:sldId id="320" r:id="rId5"/>
    <p:sldId id="321" r:id="rId6"/>
    <p:sldId id="284" r:id="rId7"/>
    <p:sldId id="285" r:id="rId8"/>
    <p:sldId id="265" r:id="rId9"/>
    <p:sldId id="270" r:id="rId10"/>
    <p:sldId id="269" r:id="rId11"/>
    <p:sldId id="271" r:id="rId12"/>
    <p:sldId id="272" r:id="rId13"/>
    <p:sldId id="322" r:id="rId14"/>
    <p:sldId id="324" r:id="rId15"/>
    <p:sldId id="323" r:id="rId16"/>
    <p:sldId id="318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287" r:id="rId30"/>
    <p:sldId id="286" r:id="rId31"/>
    <p:sldId id="339" r:id="rId32"/>
    <p:sldId id="340" r:id="rId33"/>
    <p:sldId id="341" r:id="rId34"/>
    <p:sldId id="342" r:id="rId35"/>
    <p:sldId id="34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767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1.wav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8458200" cy="3528391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Подготовка сырья и приготовление винегрета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50" name="AutoShape 2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ÐÐ°ÑÑÐ¸Ð½ÐºÐ¸ Ð¿Ð¾ Ð·Ð°Ð¿ÑÐ¾ÑÑ Ð¿Ð¾Ð´Ð°ÑÐ° Ð²Ð¸Ð½ÐµÐ³ÑÐµÑ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3143248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Расскажите  этапы тепловой  обработки овощей ?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4278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avatars.mds.yandex.net/i?id=126fc8cef5f44c313c9751f3b5c2923a_l-4452347-images-thumbs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2153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3581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endParaRPr lang="ru-RU" sz="4800" b="1" dirty="0" smtClean="0"/>
          </a:p>
          <a:p>
            <a:pPr marL="0" indent="0" algn="ctr">
              <a:buNone/>
            </a:pPr>
            <a:endParaRPr lang="ru-RU" sz="4800" b="1" dirty="0" smtClean="0"/>
          </a:p>
          <a:p>
            <a:pPr marL="0" indent="0" algn="ctr">
              <a:buNone/>
            </a:pPr>
            <a:r>
              <a:rPr lang="ru-RU" sz="4800" b="1" dirty="0" smtClean="0"/>
              <a:t>Какие способы нарезки овощей  вы знаете</a:t>
            </a:r>
            <a:r>
              <a:rPr lang="ru-RU" sz="4800" dirty="0" smtClean="0"/>
              <a:t> 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02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multiurok.ru/html/2016/12/20/s_58596e7be90ed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4296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3807"/>
          <a:ext cx="8858279" cy="7040257"/>
        </p:xfrm>
        <a:graphic>
          <a:graphicData uri="http://schemas.openxmlformats.org/drawingml/2006/table">
            <a:tbl>
              <a:tblPr/>
              <a:tblGrid>
                <a:gridCol w="8747997"/>
                <a:gridCol w="110282"/>
              </a:tblGrid>
              <a:tr h="6595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Кроссворд 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По вертикали: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2.Вырос на грядке,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Характер мой гадкий: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Куда не приду,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Всех до слёз доведу. (Лук.)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4.Что легче воды? (Масло.)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6.Что родится из воды, а воды боится? (Соль.)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По горизонтали: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1.Над землёй трава,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Под землёй алая голова. (Свёкла.)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3.Красный нос в землю врос,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 зелёный хвост снаружи,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Нам зелёный хвост не нужен. (Морковь.)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5.Лето целое старалась,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Одевалась, одевалась,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 как осень подошла,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Нам одёжки отдала,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Сотню одёжек,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Сложили в бочонок. (Капуста.)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7 Неказиста, шишковата,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 придёт на стол она,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Скажут весело ребята: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“Ну, рассыпчата, вкусна!” (Картошка.)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38439" marR="38439" marT="38439" marB="3843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38439" marR="38439" marT="38439" marB="3843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>
                        <a:latin typeface="Calibri"/>
                        <a:ea typeface="Times New Roman"/>
                      </a:endParaRPr>
                    </a:p>
                  </a:txBody>
                  <a:tcPr marL="38439" marR="38439" marT="38439" marB="3843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600" dirty="0">
                        <a:latin typeface="Calibri"/>
                        <a:ea typeface="Times New Roman"/>
                      </a:endParaRPr>
                    </a:p>
                  </a:txBody>
                  <a:tcPr marL="38439" marR="38439" marT="38439" marB="3843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ehno.langmmc.edusite.ru/images/image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5009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351155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Технология приготовления винегрета овощного.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21468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Руслан\Desktop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Руслан\Desktop\0013-013-Produkty-dlja-vinegret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" b="16"/>
          <a:stretch/>
        </p:blipFill>
        <p:spPr bwMode="auto">
          <a:xfrm>
            <a:off x="553931" y="1158728"/>
            <a:ext cx="3872596" cy="376468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55128" y="1486800"/>
            <a:ext cx="381553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Свекла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 репчатый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Маринованные огурцы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Горошек зелёный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Подсолнечное масло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заправки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и перец по вкусу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8755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>
        <p:sndAc>
          <p:stSnd>
            <p:snd name="chimes.wav" r:embed="rId5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16632"/>
            <a:ext cx="7416824" cy="1500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1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Картофель и морковь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хорошо </a:t>
            </a: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промывают и                                               варят 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до готовности 20-25 минут. </a:t>
            </a:r>
            <a:endParaRPr lang="ru-RU" sz="32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4-5 средних картофелины и морковку хорошо помыть щёткой, залить холодной водой и поставить варить до готовности 20-25 минут.  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679111"/>
            <a:ext cx="7416824" cy="477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16632"/>
            <a:ext cx="8280920" cy="107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2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Свёклу промывают щёткой и варят 60-75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минут. </a:t>
            </a:r>
            <a:endParaRPr lang="ru-RU" sz="32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1-2 свёклы промыть щёткой, залить холодной водой и поставить варить на 60-75 минут. Готовность проверять спичкой (если легко входит в свёклу, значит готова). 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340768"/>
            <a:ext cx="7488832" cy="50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Расскажите ассортимент винегретов?</a:t>
            </a:r>
            <a:endParaRPr lang="ru-RU" sz="5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16632"/>
            <a:ext cx="7704856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3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</a:rPr>
              <a:t>Варёные </a:t>
            </a:r>
            <a:r>
              <a:rPr lang="ru-RU" sz="2800" b="1" dirty="0">
                <a:solidFill>
                  <a:srgbClr val="000000"/>
                </a:solidFill>
                <a:latin typeface="Arial"/>
                <a:ea typeface="Times New Roman"/>
              </a:rPr>
              <a:t>овощи </a:t>
            </a: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</a:rPr>
              <a:t>охлаждают.</a:t>
            </a:r>
            <a:endParaRPr lang="ru-RU" sz="2800" b="1" dirty="0"/>
          </a:p>
        </p:txBody>
      </p:sp>
      <p:pic>
        <p:nvPicPr>
          <p:cNvPr id="4" name="Рисунок 3" descr="Отваренные овощи остудить. 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340768"/>
            <a:ext cx="7704856" cy="50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14400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4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... очищают </a:t>
            </a:r>
            <a:r>
              <a:rPr lang="ru-RU" sz="2800" b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нарезают ломтиками или кубиками.</a:t>
            </a:r>
            <a:endParaRPr lang="ru-RU" sz="3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Картофель очистить и порезать кубиками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340768"/>
            <a:ext cx="4032448" cy="247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орковку очистить и порезать кубиками.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340768"/>
            <a:ext cx="3816424" cy="2472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вёклу очистить о порезать кубиками.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3813634"/>
            <a:ext cx="4392488" cy="271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225834"/>
            <a:ext cx="7488832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5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Лук нарезают мелкими кубиками.</a:t>
            </a:r>
            <a:endParaRPr lang="ru-RU" sz="3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1 среднюю луковицу очистить и мелко порезать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340768"/>
            <a:ext cx="7488832" cy="50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Солёные огурцы порезать кубиками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340768"/>
            <a:ext cx="74888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180908"/>
            <a:ext cx="7488832" cy="1577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6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800" b="1" dirty="0">
                <a:solidFill>
                  <a:srgbClr val="000000"/>
                </a:solidFill>
                <a:latin typeface="Arial"/>
                <a:ea typeface="Times New Roman"/>
              </a:rPr>
              <a:t>Солёные огурцы </a:t>
            </a: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</a:rPr>
              <a:t>нарезают ломтиками или кубиками.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Соединить порезанный картофель, морковку, лук, свёклу, огурцы и горошек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340768"/>
            <a:ext cx="75608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96944" cy="1020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7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Овощи соединяют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добавляют зелёный горошек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Добавить 3-4 столовые ложки растительного масла и щепотку соли, хорошо перемешать салат.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556792"/>
            <a:ext cx="76328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157406"/>
            <a:ext cx="8640960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</a:t>
            </a:r>
            <a:r>
              <a:rPr lang="ru-RU" sz="2800" b="1" i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8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Вводят салатную заправку или майонез и перемешивают.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Винегрет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196752"/>
            <a:ext cx="784887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114404"/>
            <a:ext cx="8352928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1000"/>
              </a:spcAft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Шаг 8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Винегрет выкладывают в салатник горкой.</a:t>
            </a:r>
            <a:endParaRPr lang="ru-RU" sz="2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donatewales.org/wp-content/uploads/7/4/2/74257b9043ecbd1fbb530090a8a2165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609244"/>
            <a:ext cx="4357686" cy="4248755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692945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Винегрет с сельдью.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Вареные очищенные картофель, свеклу и морковь, очищенные соленые огурцы нарезают ломтиками, капусту квашеную перебирают, отжимают и шинкуют. Зеленый лук нарезают длиной 1-1,5 см, а репчатый - полукольцами. Подготовленные овощи соединяют, добавляют заправку или масло растительное, перемешивают.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винегрет можно добавлять от 50 до 100 г зеленого горошка за счет соответственного уменьшения соленых огурцов или квашеной капусты.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Винегрет раскладывают на порции, сверху кладут разделанную на филе сельдь, нарезанную наискось тонкими кусочками.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Оригинальный винегрет с мясом на Новогодний стол основное фото рецеп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431693"/>
            <a:ext cx="4143373" cy="342630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1"/>
            <a:ext cx="664371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Винегрет мясной. </a:t>
            </a:r>
          </a:p>
          <a:p>
            <a:r>
              <a:rPr lang="ru-RU" sz="2700" dirty="0" smtClean="0"/>
              <a:t>Вареные мясные продукты и овощи режут мелкими ломтиками, заправляют майонезом или майонезом со сметаной и перемешивают. Заправленный винегрет кладут горкой и посыпают мясом, вокруг укладывают мелко нарезанные морковь, свеклу, огурцы, оформляют яйцом и маринованными плодами. </a:t>
            </a:r>
            <a:endParaRPr lang="ru-RU" sz="27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n-lt"/>
              </a:rPr>
              <a:t>Расскажите </a:t>
            </a:r>
            <a:r>
              <a:rPr lang="ru-RU" sz="4800" dirty="0">
                <a:latin typeface="+mn-lt"/>
              </a:rPr>
              <a:t>т</a:t>
            </a:r>
            <a:r>
              <a:rPr lang="ru-RU" sz="4800" dirty="0" smtClean="0">
                <a:latin typeface="+mn-lt"/>
              </a:rPr>
              <a:t>ехнику безопасности</a:t>
            </a:r>
            <a:endParaRPr lang="ru-RU" sz="48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90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014" y="2331816"/>
            <a:ext cx="3961918" cy="15696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Ассортимент </a:t>
            </a:r>
          </a:p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винегретов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866" y="674897"/>
            <a:ext cx="2047355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С мясом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85090" y="674897"/>
            <a:ext cx="2045753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С рыбой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5044" y="4822104"/>
            <a:ext cx="2992576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 </a:t>
            </a:r>
            <a:r>
              <a:rPr lang="ru-RU" sz="4000" b="1" dirty="0" err="1" smtClean="0"/>
              <a:t>консерв</a:t>
            </a:r>
            <a:r>
              <a:rPr lang="ru-RU" sz="4000" b="1" dirty="0" smtClean="0"/>
              <a:t>.</a:t>
            </a:r>
          </a:p>
          <a:p>
            <a:pPr algn="ctr"/>
            <a:r>
              <a:rPr lang="ru-RU" sz="4000" b="1" dirty="0" smtClean="0"/>
              <a:t>кукурузой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53480" y="4767037"/>
            <a:ext cx="2889509" cy="132343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С другими </a:t>
            </a:r>
          </a:p>
          <a:p>
            <a:pPr algn="ctr"/>
            <a:r>
              <a:rPr lang="ru-RU" sz="4000" b="1" dirty="0" smtClean="0"/>
              <a:t>продуктами</a:t>
            </a:r>
            <a:endParaRPr lang="ru-RU" sz="4000" b="1" dirty="0"/>
          </a:p>
        </p:txBody>
      </p:sp>
      <p:sp>
        <p:nvSpPr>
          <p:cNvPr id="8" name="Стрелка вверх 7"/>
          <p:cNvSpPr/>
          <p:nvPr/>
        </p:nvSpPr>
        <p:spPr>
          <a:xfrm rot="18979428">
            <a:off x="2030383" y="1425551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 rot="2242234">
            <a:off x="6573518" y="1442658"/>
            <a:ext cx="515646" cy="86328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626719">
            <a:off x="2144059" y="38980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283990">
            <a:off x="6672906" y="38550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807524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Правила техники безопасности при работе ножом: </a:t>
            </a:r>
          </a:p>
          <a:p>
            <a:pPr>
              <a:buNone/>
            </a:pPr>
            <a:r>
              <a:rPr lang="ru-RU" sz="3200" dirty="0" smtClean="0"/>
              <a:t>-  работать с ножом аккуратно </a:t>
            </a:r>
          </a:p>
          <a:p>
            <a:pPr>
              <a:buFontTx/>
              <a:buChar char="-"/>
            </a:pPr>
            <a:r>
              <a:rPr lang="ru-RU" sz="3200" dirty="0" smtClean="0"/>
              <a:t>ножи должны быть хорошо заточены;</a:t>
            </a:r>
          </a:p>
          <a:p>
            <a:pPr>
              <a:buFontTx/>
              <a:buChar char="-"/>
            </a:pPr>
            <a:r>
              <a:rPr lang="ru-RU" sz="3200" dirty="0" smtClean="0"/>
              <a:t>передавать нож только ручкой вперед;</a:t>
            </a:r>
          </a:p>
          <a:p>
            <a:pPr>
              <a:buFontTx/>
              <a:buChar char="-"/>
            </a:pPr>
            <a:r>
              <a:rPr lang="ru-RU" sz="3200" dirty="0" smtClean="0"/>
              <a:t>нельзя поднимать нож высоко над разделочной доской и размахивать им.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18420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1323" y="980728"/>
            <a:ext cx="7925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Задание:</a:t>
            </a:r>
          </a:p>
          <a:p>
            <a:pPr algn="ctr"/>
            <a:r>
              <a:rPr lang="ru-RU" sz="6000" b="1" dirty="0" smtClean="0"/>
              <a:t>Дополнить схему приготовления</a:t>
            </a:r>
          </a:p>
          <a:p>
            <a:pPr algn="ctr"/>
            <a:r>
              <a:rPr lang="ru-RU" sz="6000" b="1" dirty="0" smtClean="0"/>
              <a:t> винегрета овощного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915" y="260648"/>
            <a:ext cx="876387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Схема приготовления винегрета овощного</a:t>
            </a:r>
            <a:endParaRPr lang="ru-RU" sz="3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071546"/>
            <a:ext cx="120243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Свёкла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916832"/>
            <a:ext cx="1584176" cy="2327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8267" y="1110135"/>
            <a:ext cx="158417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35896" y="1090643"/>
            <a:ext cx="1728192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Картофель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22443" y="1874479"/>
            <a:ext cx="1728192" cy="2327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0013" y="1882731"/>
            <a:ext cx="1202432" cy="2574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56714" y="1103479"/>
            <a:ext cx="144016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Огурцы солёные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56714" y="1874291"/>
            <a:ext cx="1440160" cy="232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64288" y="1103479"/>
            <a:ext cx="1584176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1882731"/>
            <a:ext cx="1584176" cy="216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7240" y="2421286"/>
            <a:ext cx="4946848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Варят в кожице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17240" y="3078925"/>
            <a:ext cx="4946848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17240" y="3717072"/>
            <a:ext cx="6579634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Нарезают тонкими ломтиками или кубиками</a:t>
            </a:r>
            <a:endParaRPr lang="ru-RU" sz="24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276794" y="2107021"/>
            <a:ext cx="0" cy="1567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164288" y="2427385"/>
            <a:ext cx="1584176" cy="1105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Нарезают мелкими кубиками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486539" y="2107209"/>
            <a:ext cx="0" cy="27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638939" y="2492896"/>
            <a:ext cx="5069" cy="382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41229" y="2140214"/>
            <a:ext cx="0" cy="25287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30708" y="2106404"/>
            <a:ext cx="0" cy="2776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956376" y="2098957"/>
            <a:ext cx="0" cy="3284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956376" y="3532657"/>
            <a:ext cx="0" cy="8476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041229" y="2878486"/>
            <a:ext cx="1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630355" y="2878486"/>
            <a:ext cx="0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99992" y="2878486"/>
            <a:ext cx="0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041229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619075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499992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92088" y="4380311"/>
            <a:ext cx="8331224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041229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619075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499992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499992" y="4837511"/>
            <a:ext cx="0" cy="1756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7331732" y="4837511"/>
            <a:ext cx="887" cy="1756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59900" y="5502862"/>
            <a:ext cx="2811760" cy="2286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59900" y="5044925"/>
            <a:ext cx="2843948" cy="457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Салатная заправка</a:t>
            </a:r>
            <a:endParaRPr lang="ru-RU" sz="2400" b="1" dirty="0"/>
          </a:p>
        </p:txBody>
      </p:sp>
      <p:cxnSp>
        <p:nvCxnSpPr>
          <p:cNvPr id="40" name="Прямая со стрелкой 39"/>
          <p:cNvCxnSpPr/>
          <p:nvPr/>
        </p:nvCxnSpPr>
        <p:spPr>
          <a:xfrm flipV="1">
            <a:off x="3203848" y="5241776"/>
            <a:ext cx="437897" cy="317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3641745" y="5013176"/>
            <a:ext cx="1882213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Заправляют</a:t>
            </a:r>
            <a:endParaRPr lang="ru-RU" sz="2400" b="1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4499992" y="5470376"/>
            <a:ext cx="0" cy="2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5940152" y="5013176"/>
            <a:ext cx="2784934" cy="457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Или майонез</a:t>
            </a:r>
            <a:endParaRPr lang="ru-RU" sz="2400" b="1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5523958" y="5241776"/>
            <a:ext cx="41619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3622443" y="5728271"/>
            <a:ext cx="1920818" cy="457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Отпуск</a:t>
            </a:r>
            <a:endParaRPr lang="ru-RU" sz="24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940152" y="5466727"/>
            <a:ext cx="2783160" cy="2615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для работы\всё для создание презентации\фон\коричневый\OgAAANYqYW0LkEZw1ePY13kmbT-thFAz3J6gNMb4ibplJyVLMYRYag_8wsufYeFWiKBjD_KZYk-c9l4-O5HnvnhTQVYA15jOjKhYer56bSl0iez14m3ee9nWmwa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915" y="260648"/>
            <a:ext cx="8763874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Схема приготовления винегрета овощного</a:t>
            </a:r>
            <a:endParaRPr lang="ru-RU" sz="3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7240" y="1090643"/>
            <a:ext cx="1202432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Свёкла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38267" y="1110135"/>
            <a:ext cx="1584176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Морковь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1090643"/>
            <a:ext cx="1728192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Картофель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56714" y="1103479"/>
            <a:ext cx="1440160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Огурцы солёные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1103479"/>
            <a:ext cx="1584176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Лук репчатый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0013" y="1882731"/>
            <a:ext cx="1202432" cy="2574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38620" y="1873674"/>
            <a:ext cx="1584176" cy="2327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22443" y="1874479"/>
            <a:ext cx="1728192" cy="2327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56714" y="1874291"/>
            <a:ext cx="1440160" cy="2327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64288" y="1882731"/>
            <a:ext cx="1584176" cy="216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41229" y="2140214"/>
            <a:ext cx="0" cy="25287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30708" y="2106404"/>
            <a:ext cx="0" cy="2776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86539" y="2107209"/>
            <a:ext cx="0" cy="27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276794" y="2107021"/>
            <a:ext cx="0" cy="1567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956376" y="2098957"/>
            <a:ext cx="0" cy="3284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164288" y="2427385"/>
            <a:ext cx="1584176" cy="1105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Нарезают мелкими кубиками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7956376" y="3532657"/>
            <a:ext cx="0" cy="8476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17240" y="2421286"/>
            <a:ext cx="4946848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Варят в кожице</a:t>
            </a:r>
            <a:endParaRPr lang="ru-RU" sz="2400" b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H="1">
            <a:off x="1041229" y="2878486"/>
            <a:ext cx="1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30355" y="2878486"/>
            <a:ext cx="0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499992" y="2878486"/>
            <a:ext cx="0" cy="2004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417240" y="3078925"/>
            <a:ext cx="4946848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Охлаждают и очищают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041229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619075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99992" y="3536125"/>
            <a:ext cx="0" cy="18094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17240" y="3717072"/>
            <a:ext cx="6579634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Нарезают тонкими ломтиками или кубиками</a:t>
            </a:r>
            <a:endParaRPr lang="ru-RU" sz="2400" b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041229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19075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499992" y="4174272"/>
            <a:ext cx="0" cy="206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92088" y="4380311"/>
            <a:ext cx="8331224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Соединяют и перемешивают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4499992" y="4837511"/>
            <a:ext cx="0" cy="1756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7331732" y="4837511"/>
            <a:ext cx="887" cy="1756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359900" y="5044924"/>
            <a:ext cx="2843948" cy="67009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Салатная заправка</a:t>
            </a:r>
            <a:endParaRPr lang="ru-RU" sz="24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641745" y="5013176"/>
            <a:ext cx="1882213" cy="457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Заправляют</a:t>
            </a:r>
            <a:endParaRPr lang="ru-RU" sz="2400" b="1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40152" y="5013176"/>
            <a:ext cx="2784934" cy="457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Или майонез</a:t>
            </a:r>
            <a:endParaRPr lang="ru-RU" sz="2400" b="1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3203848" y="5241776"/>
            <a:ext cx="437897" cy="317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5523958" y="5241776"/>
            <a:ext cx="41619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499992" y="5470376"/>
            <a:ext cx="0" cy="2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3622443" y="5728271"/>
            <a:ext cx="1920818" cy="457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Отпуск</a:t>
            </a:r>
            <a:endParaRPr lang="ru-RU" sz="24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940152" y="5466727"/>
            <a:ext cx="2783160" cy="2615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Приготовление винегрета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1.Подчеркните, какие овощи необходимы для этого блюда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-капуста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морковь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лук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банан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горох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помидор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мясо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сельдь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огурец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2.Главным продуктом во всех винегретах является  (свекла)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Перед нарезкой свёклу, картофель и морковь ….. в …..  (варят в кожице)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Чтобы свёкла меньше окрашивала другие продукты, её предварительно заправляют …..  …..      (растительным маслом)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Солёные огурцы в винегретах можно заменить …..  ….. . (квашенной капустой)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В винегреты можно добавить зелёный …..  (горошек 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Консистенция варёных овощей в винегретах должна быть    …..   , а огурцов и капусты квашенной - …..  и  ….. .  (мягкая, твердая и хрустящая)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     Какой вид нарезки  овощей необходим для винегрета. Подчеркните (кубики, кольца).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Руслан\Desktop\cd37eac057f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16973" y="-387928"/>
            <a:ext cx="10328563" cy="827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54828" y="1911926"/>
            <a:ext cx="6337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0896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>
        <p:sndAc>
          <p:stSnd>
            <p:snd r:embed="" name="chimes.wav"/>
          </p:stSnd>
        </p:sndAc>
      </p:transition>
    </mc:Choice>
    <mc:Fallback>
      <p:transition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/>
              <a:t>Для чего нужны </a:t>
            </a:r>
          </a:p>
          <a:p>
            <a:pPr algn="ctr">
              <a:buNone/>
            </a:pPr>
            <a:r>
              <a:rPr lang="ru-RU" sz="6000" b="1" dirty="0" smtClean="0"/>
              <a:t>овощи в питании человека?</a:t>
            </a:r>
            <a:endParaRPr lang="ru-RU" sz="6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Овощи  обеспечивают организм питательными веществами. </a:t>
            </a:r>
            <a:endParaRPr lang="ru-RU" sz="4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/>
              <a:t>Какие </a:t>
            </a:r>
            <a:r>
              <a:rPr lang="ru-RU" sz="4800" b="1" dirty="0" smtClean="0"/>
              <a:t>два способа обработки овощей вы знаете?</a:t>
            </a:r>
            <a:r>
              <a:rPr lang="ru-RU" sz="4800" b="1" i="1" dirty="0"/>
              <a:t> 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30239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Первичная </a:t>
            </a:r>
          </a:p>
          <a:p>
            <a:pPr marL="0" indent="0" algn="ctr">
              <a:buNone/>
            </a:pPr>
            <a:r>
              <a:rPr lang="ru-RU" sz="4800" dirty="0" smtClean="0"/>
              <a:t>и </a:t>
            </a:r>
          </a:p>
          <a:p>
            <a:pPr marL="0" indent="0" algn="ctr">
              <a:buNone/>
            </a:pPr>
            <a:r>
              <a:rPr lang="ru-RU" sz="4800" dirty="0" smtClean="0"/>
              <a:t>Тепловая обработка  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4817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pPr lvl="6" algn="ctr" rtl="0">
              <a:spcBef>
                <a:spcPct val="0"/>
              </a:spcBef>
            </a:pPr>
            <a:r>
              <a:rPr lang="ru-RU" sz="4800" b="1" dirty="0" smtClean="0"/>
              <a:t>Назовите этапы первичной обработки овощей?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806929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cf.ppt-online.org/files/slide/m/mfDEB2aljVMRsgWCGvkhyoTqZrwcXdSH9NLbzn/slide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80990"/>
            <a:ext cx="8501122" cy="6375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845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546</Words>
  <Application>Microsoft Office PowerPoint</Application>
  <PresentationFormat>Экран (4:3)</PresentationFormat>
  <Paragraphs>137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Подготовка сырья и приготовление винегрета</vt:lpstr>
      <vt:lpstr>Слайд 2</vt:lpstr>
      <vt:lpstr>Слайд 3</vt:lpstr>
      <vt:lpstr>Слайд 4</vt:lpstr>
      <vt:lpstr>Слайд 5</vt:lpstr>
      <vt:lpstr>Слайд 6</vt:lpstr>
      <vt:lpstr>Слайд 7</vt:lpstr>
      <vt:lpstr>Назовите этапы первичной обработки овощей?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Технология приготовления винегрета овощного.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Расскажите технику безопасности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макарон с сыром</dc:title>
  <dc:creator>Admin</dc:creator>
  <cp:lastModifiedBy>Кабинет Мастеров</cp:lastModifiedBy>
  <cp:revision>63</cp:revision>
  <dcterms:created xsi:type="dcterms:W3CDTF">2014-12-13T12:50:32Z</dcterms:created>
  <dcterms:modified xsi:type="dcterms:W3CDTF">2022-11-08T02:04:35Z</dcterms:modified>
</cp:coreProperties>
</file>