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74" r:id="rId2"/>
    <p:sldId id="326" r:id="rId3"/>
    <p:sldId id="348" r:id="rId4"/>
    <p:sldId id="349" r:id="rId5"/>
    <p:sldId id="333" r:id="rId6"/>
    <p:sldId id="261" r:id="rId7"/>
    <p:sldId id="283" r:id="rId8"/>
    <p:sldId id="284" r:id="rId9"/>
    <p:sldId id="285" r:id="rId10"/>
    <p:sldId id="262" r:id="rId11"/>
    <p:sldId id="288" r:id="rId12"/>
    <p:sldId id="289" r:id="rId13"/>
    <p:sldId id="334" r:id="rId14"/>
    <p:sldId id="345" r:id="rId15"/>
    <p:sldId id="335" r:id="rId16"/>
    <p:sldId id="341" r:id="rId17"/>
    <p:sldId id="336" r:id="rId18"/>
    <p:sldId id="337" r:id="rId19"/>
    <p:sldId id="264" r:id="rId20"/>
    <p:sldId id="338" r:id="rId21"/>
    <p:sldId id="339" r:id="rId22"/>
    <p:sldId id="340" r:id="rId23"/>
    <p:sldId id="266" r:id="rId24"/>
    <p:sldId id="290" r:id="rId25"/>
    <p:sldId id="291" r:id="rId26"/>
    <p:sldId id="292" r:id="rId27"/>
    <p:sldId id="343" r:id="rId28"/>
    <p:sldId id="344" r:id="rId29"/>
    <p:sldId id="350" r:id="rId30"/>
    <p:sldId id="269" r:id="rId31"/>
    <p:sldId id="347" r:id="rId32"/>
    <p:sldId id="270" r:id="rId3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89" d="100"/>
          <a:sy n="89" d="100"/>
        </p:scale>
        <p:origin x="-120" y="-4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603EB6-52FB-4B20-ADF5-E1C9C4502E4F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57F716-23B7-4C58-9C23-398875F71A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26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7F716-23B7-4C58-9C23-398875F71A42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838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9208" y="5733256"/>
            <a:ext cx="6400800" cy="6096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МБОУ «Змеиногорская школа № 3»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5337" y="4365104"/>
            <a:ext cx="7772400" cy="121919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Военно-патриотический месячник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.2023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23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2023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г.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https://i.mycdn.me/i?r=AzEPZsRbOZEKgBhR0XGMT1Rk2eAZJMSyYlyIHh58v3PupaaKTM5SRkZCeTgDn6uOy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1571612"/>
            <a:ext cx="2428892" cy="24288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748" name="Picture 4" descr="https://i.mycdn.me/i?r=AzEPZsRbOZEKgBhR0XGMT1Rk5lCdKsaFYns3OzYw4VSeWaaKTM5SRkZCeTgDn6uOy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214290"/>
            <a:ext cx="2181225" cy="21812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750" name="Picture 6" descr="https://i.mycdn.me/i?r=AzEPZsRbOZEKgBhR0XGMT1Rkv91i5icKUfjrVRF-yFtL46aKTM5SRkZCeTgDn6uOyi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85728"/>
            <a:ext cx="2181225" cy="21812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avatars.mds.yandex.net/get-zen_doc/1641049/pub_5d3c4797c31e4900add65a42_5d3c49dcf73d9d00cc644913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9" y="232417"/>
            <a:ext cx="4531848" cy="54111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928794" y="5929330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Александр Суворов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://i.mycdn.me/i?r=AzEPZsRbOZEKgBhR0XGMT1RkcEbuMCklPy7-zRaz1pCNZaaKTM5SRkZCeTgDn6uOy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14290"/>
            <a:ext cx="5143536" cy="5143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500298" y="5572140"/>
            <a:ext cx="50006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Михаил Кутузов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0" name="Picture 6" descr="https://proza.ru/pics/2018/09/04/8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571480"/>
            <a:ext cx="3589760" cy="4786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714612" y="5500702"/>
            <a:ext cx="4286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Георгий Жуков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7844"/>
            <a:ext cx="8786582" cy="662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142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https://mil.ru/images/upload/2018/SAVX66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8856984" cy="681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283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88" y="764704"/>
            <a:ext cx="841270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032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cf3.ppt-online.org/files3/slide/l/lJsb92vFM3AeDr7m6ULPTSqw8iIVWCknyEucxg/slide-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84"/>
            <a:ext cx="9144000" cy="684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50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598"/>
            <a:ext cx="8064895" cy="6404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902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5416"/>
            <a:ext cx="8064896" cy="6128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004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356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Сталинградская битва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2819400" cy="1676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3794" name="Picture 2" descr="https://ds05.infourok.ru/uploads/ex/02fc/000aebf3-82ca656e/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838200"/>
            <a:ext cx="3962401" cy="29718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6" name="Picture 4" descr="https://im0-tub-ru.yandex.net/i?id=be5b068fae52b8822ca81d89c239b0da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371600"/>
            <a:ext cx="4112791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8" name="Picture 6" descr="https://www.culture.ru/storage/images/7402348bcfde8ad237620a095b568c12/97469a2004ad2cb6897255dec47ac590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3886200"/>
            <a:ext cx="4188572" cy="2695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Девиз месячника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743200" y="1447800"/>
            <a:ext cx="5943600" cy="4572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6000" b="1" i="1" dirty="0" smtClean="0">
                <a:solidFill>
                  <a:srgbClr val="FF0000"/>
                </a:solidFill>
              </a:rPr>
              <a:t>«Патриотами не                                                       рождаются, патриотами становятся» 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https://klncbs.krd.muzkult.ru/media/2018/08/08/1228915540/image_image_2189593.jpg"/>
          <p:cNvPicPr/>
          <p:nvPr/>
        </p:nvPicPr>
        <p:blipFill>
          <a:blip r:embed="rId2"/>
          <a:srcRect l="25655" t="30870" r="29129" b="25000"/>
          <a:stretch>
            <a:fillRect/>
          </a:stretch>
        </p:blipFill>
        <p:spPr bwMode="auto">
          <a:xfrm>
            <a:off x="152400" y="2590800"/>
            <a:ext cx="2971800" cy="2209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6" y="116632"/>
            <a:ext cx="9100104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397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79" y="188640"/>
            <a:ext cx="8912317" cy="6492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971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59" y="116633"/>
            <a:ext cx="8872137" cy="6667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900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im0-tub-ru.yandex.net/i?id=f87a537c2fac1b4f4fb4f88cfa8b2976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04799"/>
            <a:ext cx="8472518" cy="56483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572000" y="5857892"/>
            <a:ext cx="3877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Афганская войн</a:t>
            </a:r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https://smolbattle.ru/data/attachments/505/505239-c0d5acf5aed3113fd48a40a0bfc579f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782" y="228600"/>
            <a:ext cx="8559452" cy="61293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28596" y="214290"/>
            <a:ext cx="3877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Афганская войн</a:t>
            </a:r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6" name="Picture 6" descr="https://im0-tub-ru.yandex.net/i?id=123b3cfa836cf5c94024191947f197b0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52"/>
            <a:ext cx="8426018" cy="5690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357554" y="6000768"/>
            <a:ext cx="34596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Чеченская война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8" name="Picture 8" descr="https://comca.ru/upload/resize_cache/iblock/fd1/1200_630_2/fd10dd46e12b9216c0e94248c70545f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828778"/>
            <a:ext cx="8726518" cy="51719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00034" y="357166"/>
            <a:ext cx="34596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Чеченская война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7347"/>
            <a:ext cx="9144000" cy="7012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964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аниил\Downloads\image20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6633"/>
            <a:ext cx="8856985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244" y="5589240"/>
            <a:ext cx="1440160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91" t="70312" r="44339" b="26631"/>
          <a:stretch/>
        </p:blipFill>
        <p:spPr bwMode="auto">
          <a:xfrm>
            <a:off x="5652121" y="5293600"/>
            <a:ext cx="1512168" cy="228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759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9216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План мероприятий месячника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851920" y="3501008"/>
            <a:ext cx="1512168" cy="25187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35270" t="19038" r="16315" b="22045"/>
          <a:stretch/>
        </p:blipFill>
        <p:spPr bwMode="auto">
          <a:xfrm>
            <a:off x="2627784" y="1342132"/>
            <a:ext cx="5976664" cy="490104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2" descr="https://kartinkin.net/uploads/posts/2022-03/1646138144_14-kartinkin-net-p-gerb-rossiiskoi-federatsii-kartinki-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0" r="7086"/>
          <a:stretch/>
        </p:blipFill>
        <p:spPr bwMode="auto">
          <a:xfrm>
            <a:off x="318111" y="1102419"/>
            <a:ext cx="2142783" cy="249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dzeninfra.ru/get-zen_doc/3323369/pub_5f22a12919fb7c1718fc770f_5f22a13ae0739b74299563e3/scale_1200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7" r="9089"/>
          <a:stretch/>
        </p:blipFill>
        <p:spPr bwMode="auto">
          <a:xfrm>
            <a:off x="453192" y="3853451"/>
            <a:ext cx="2007702" cy="238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369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3" t="25272" r="18860" b="25680"/>
          <a:stretch/>
        </p:blipFill>
        <p:spPr bwMode="auto">
          <a:xfrm>
            <a:off x="-252536" y="0"/>
            <a:ext cx="9793088" cy="7228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8165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40154" t="35385" r="36462" b="44615"/>
          <a:stretch>
            <a:fillRect/>
          </a:stretch>
        </p:blipFill>
        <p:spPr bwMode="auto">
          <a:xfrm>
            <a:off x="4736124" y="228600"/>
            <a:ext cx="4009292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7890" name="Picture 2" descr="https://ds04.infourok.ru/uploads/ex/0379/00141430-50bde852/4/img14.jpg"/>
          <p:cNvPicPr>
            <a:picLocks noChangeAspect="1" noChangeArrowheads="1"/>
          </p:cNvPicPr>
          <p:nvPr/>
        </p:nvPicPr>
        <p:blipFill>
          <a:blip r:embed="rId3"/>
          <a:srcRect l="3333" t="4444"/>
          <a:stretch>
            <a:fillRect/>
          </a:stretch>
        </p:blipFill>
        <p:spPr bwMode="auto">
          <a:xfrm>
            <a:off x="304800" y="228600"/>
            <a:ext cx="4419598" cy="3276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7892" name="Picture 4" descr="https://i.ytimg.com/vi/nbOo3YuBoj0/maxresdefault.jpg"/>
          <p:cNvPicPr>
            <a:picLocks noChangeAspect="1" noChangeArrowheads="1"/>
          </p:cNvPicPr>
          <p:nvPr/>
        </p:nvPicPr>
        <p:blipFill>
          <a:blip r:embed="rId4"/>
          <a:srcRect l="13684" r="12632"/>
          <a:stretch>
            <a:fillRect/>
          </a:stretch>
        </p:blipFill>
        <p:spPr bwMode="auto">
          <a:xfrm>
            <a:off x="4343400" y="3078276"/>
            <a:ext cx="4495800" cy="3432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5"/>
          <a:srcRect l="40246" t="34469" r="36344" b="41683"/>
          <a:stretch>
            <a:fillRect/>
          </a:stretch>
        </p:blipFill>
        <p:spPr bwMode="auto">
          <a:xfrm>
            <a:off x="304800" y="3581400"/>
            <a:ext cx="3962400" cy="2819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9" t="23051" r="4000" b="19596"/>
          <a:stretch/>
        </p:blipFill>
        <p:spPr bwMode="auto">
          <a:xfrm>
            <a:off x="0" y="188639"/>
            <a:ext cx="9036496" cy="6384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451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drasler.ru/wp-content/uploads/2019/03/C%D0%BF%D0%B0%D1%81%D0%B8%D0%B1%D0%BE-%D0%B7%D0%B0-%D0%B2%D0%BD%D0%B8%D0%BC%D0%B0%D0%BD%D0%B8%D0%B5-%D0%BA%D0%B0%D1%80%D1%82%D0%B8%D0%BD%D0%BA%D0%B8-%D0%B4%D0%BB%D1%8F-%D0%BF%D1%80%D0%B5%D0%B7%D0%B5%D0%BD%D1%82%D0%B0%D1%86%D0%B8%D0%B8-%D0%BF%D0%BE%D0%B4%D0%B1%D0%BE%D1%80%D0%BA%D0%B0-36-%D1%88%D1%82%D1%83%D0%BA-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400" y="-19050"/>
            <a:ext cx="9169400" cy="6877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9" t="25815" r="19115" b="23913"/>
          <a:stretch/>
        </p:blipFill>
        <p:spPr bwMode="auto">
          <a:xfrm>
            <a:off x="0" y="0"/>
            <a:ext cx="9144000" cy="6902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908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zmnvest.ru/upload/iblock/d22/p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3583"/>
            <a:ext cx="8460432" cy="634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278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rvio.histrf.ru/uploads/media/news/0001/57/thumb_56377_news_big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0999"/>
            <a:ext cx="8620156" cy="61198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928794" y="5357826"/>
            <a:ext cx="57864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Ледовое побоище</a:t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410200" y="3124200"/>
            <a:ext cx="2514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5800" y="6172200"/>
            <a:ext cx="2971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s://avatars.mds.yandex.net/get-zen_doc/1716636/pub_5f689ecb3557c51afde5090b_5f689ef994e9b0682f8862ac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8563535" cy="49673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071538" y="214290"/>
            <a:ext cx="61436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Куликовская битва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5800" y="6172200"/>
            <a:ext cx="2971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4800" y="2819401"/>
            <a:ext cx="373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9702" name="Picture 6" descr="https://avatars.mds.yandex.net/get-zen_doc/108872/pub_5ca485622aee0400b3d1d9ed_5cac63f5643d2800af133b6d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8488482" cy="4810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000364" y="5357826"/>
            <a:ext cx="29718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Полтавская битва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4800" y="2819401"/>
            <a:ext cx="373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410200" y="3124200"/>
            <a:ext cx="2514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5800" y="6172200"/>
            <a:ext cx="2971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9704" name="Picture 8" descr="https://im0-tub-ru.yandex.net/i?id=8f4cf87b8662784a353544b71be1cb01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71546"/>
            <a:ext cx="8196290" cy="54289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214546" y="285728"/>
            <a:ext cx="49910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Бородинская битва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793</TotalTime>
  <Words>47</Words>
  <Application>Microsoft Office PowerPoint</Application>
  <PresentationFormat>Экран (4:3)</PresentationFormat>
  <Paragraphs>25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Справедливость</vt:lpstr>
      <vt:lpstr>Военно-патриотический месячник 23.01.2023 – 23.02.2023 г. </vt:lpstr>
      <vt:lpstr>Девиз месячника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Сталинградская битва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 мероприятий месячника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Патриотический месячник </dc:title>
  <dc:creator>First</dc:creator>
  <cp:lastModifiedBy>Полшьзователь</cp:lastModifiedBy>
  <cp:revision>98</cp:revision>
  <dcterms:created xsi:type="dcterms:W3CDTF">2021-01-26T10:05:09Z</dcterms:created>
  <dcterms:modified xsi:type="dcterms:W3CDTF">2023-01-18T14:21:55Z</dcterms:modified>
</cp:coreProperties>
</file>