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07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69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40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34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17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15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36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30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09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81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6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FF179-2B8F-46BF-BDD6-131C363D5488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FE65D-6F5D-40A6-ABF2-77DFB05FB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861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ah-RU" sz="4000" b="1" dirty="0" smtClean="0">
                <a:solidFill>
                  <a:srgbClr val="C00000"/>
                </a:solidFill>
              </a:rPr>
              <a:t>Работа с пластилином и </a:t>
            </a:r>
          </a:p>
          <a:p>
            <a:pPr marL="0" indent="0">
              <a:buNone/>
            </a:pPr>
            <a:r>
              <a:rPr lang="sah-RU" sz="4000" b="1" dirty="0" smtClean="0">
                <a:solidFill>
                  <a:srgbClr val="C00000"/>
                </a:solidFill>
              </a:rPr>
              <a:t> природным материалом</a:t>
            </a:r>
          </a:p>
          <a:p>
            <a:pPr marL="0" indent="0">
              <a:buNone/>
            </a:pPr>
            <a:r>
              <a:rPr lang="sah-RU" sz="4000" b="1" dirty="0" smtClean="0">
                <a:solidFill>
                  <a:srgbClr val="C00000"/>
                </a:solidFill>
              </a:rPr>
              <a:t>          “Подсолнух”</a:t>
            </a:r>
            <a:endParaRPr lang="sah-RU" sz="40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            2</a:t>
            </a:r>
            <a:r>
              <a:rPr lang="sah-RU" sz="4000" b="1" dirty="0" smtClean="0">
                <a:solidFill>
                  <a:srgbClr val="C00000"/>
                </a:solidFill>
              </a:rPr>
              <a:t> класс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8"/>
          <a:stretch/>
        </p:blipFill>
        <p:spPr>
          <a:xfrm rot="5400000">
            <a:off x="6696137" y="1288977"/>
            <a:ext cx="5583686" cy="45642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416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85808" y="1469164"/>
            <a:ext cx="3558026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1" y="2061275"/>
            <a:ext cx="58260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Материалы и принадлежности: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C00000"/>
                </a:solidFill>
              </a:rPr>
              <a:t>Пластилин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C00000"/>
                </a:solidFill>
              </a:rPr>
              <a:t>Картон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C00000"/>
                </a:solidFill>
              </a:rPr>
              <a:t>Цветная бумага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C00000"/>
                </a:solidFill>
              </a:rPr>
              <a:t>Рисовая крупа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C00000"/>
                </a:solidFill>
              </a:rPr>
              <a:t>Гречневая крупа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C00000"/>
                </a:solidFill>
              </a:rPr>
              <a:t>Ножницы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722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7"/>
          <a:stretch/>
        </p:blipFill>
        <p:spPr>
          <a:xfrm>
            <a:off x="683217" y="2040620"/>
            <a:ext cx="2757407" cy="32942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3" t="2894" r="7981"/>
          <a:stretch/>
        </p:blipFill>
        <p:spPr>
          <a:xfrm rot="16200000">
            <a:off x="4328938" y="1742736"/>
            <a:ext cx="3266896" cy="39174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81"/>
          <a:stretch/>
        </p:blipFill>
        <p:spPr>
          <a:xfrm>
            <a:off x="8484149" y="2054312"/>
            <a:ext cx="3231599" cy="326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542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87"/>
          <a:stretch/>
        </p:blipFill>
        <p:spPr>
          <a:xfrm>
            <a:off x="2185997" y="2135335"/>
            <a:ext cx="3263503" cy="34337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91" b="4428"/>
          <a:stretch/>
        </p:blipFill>
        <p:spPr>
          <a:xfrm>
            <a:off x="6641508" y="2135335"/>
            <a:ext cx="3589472" cy="356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420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7"/>
          <a:stretch/>
        </p:blipFill>
        <p:spPr>
          <a:xfrm>
            <a:off x="1427136" y="2057522"/>
            <a:ext cx="3826790" cy="388105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308" y="606786"/>
            <a:ext cx="4807521" cy="587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38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88217"/>
            <a:ext cx="10515600" cy="35887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5401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31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PC-User</dc:creator>
  <cp:lastModifiedBy>PC-User</cp:lastModifiedBy>
  <cp:revision>3</cp:revision>
  <dcterms:created xsi:type="dcterms:W3CDTF">2023-01-19T02:06:31Z</dcterms:created>
  <dcterms:modified xsi:type="dcterms:W3CDTF">2023-01-19T02:25:47Z</dcterms:modified>
</cp:coreProperties>
</file>