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7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45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79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1673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62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4746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722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8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9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059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8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080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98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886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420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44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75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ABFD9-C83D-4823-857C-1787CF69C238}" type="datetimeFigureOut">
              <a:rPr lang="ru-RU" smtClean="0"/>
              <a:t>12.02.2020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205EE91-5A11-4153-9701-35A2CC20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23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  <p:sldLayoutId id="2147483852" r:id="rId15"/>
    <p:sldLayoutId id="21474838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1800" y="876174"/>
            <a:ext cx="9017000" cy="14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Классный час на </a:t>
            </a:r>
            <a:r>
              <a:rPr lang="ru-RU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тему:</a:t>
            </a:r>
            <a:endParaRPr lang="ru-RU" sz="3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u="sng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«Художественная </a:t>
            </a:r>
            <a:r>
              <a:rPr lang="ru-RU" sz="4400" u="sng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сварка - ковка</a:t>
            </a:r>
            <a:r>
              <a:rPr lang="ru-RU" sz="4400" u="sng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4400" u="sng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6383">
            <a:off x="1003298" y="2808056"/>
            <a:ext cx="3456000" cy="259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066">
            <a:off x="8481602" y="2829401"/>
            <a:ext cx="3471334" cy="260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0" r="14229" b="17166"/>
          <a:stretch/>
        </p:blipFill>
        <p:spPr>
          <a:xfrm>
            <a:off x="4638268" y="3238499"/>
            <a:ext cx="3649738" cy="33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401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6" r="17175"/>
          <a:stretch/>
        </p:blipFill>
        <p:spPr>
          <a:xfrm>
            <a:off x="1765290" y="838199"/>
            <a:ext cx="4375616" cy="540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5" t="-3815" r="14576" b="3815"/>
          <a:stretch/>
        </p:blipFill>
        <p:spPr>
          <a:xfrm>
            <a:off x="6692901" y="606171"/>
            <a:ext cx="5240536" cy="563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734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84" b="23703"/>
          <a:stretch/>
        </p:blipFill>
        <p:spPr>
          <a:xfrm>
            <a:off x="1898114" y="1528233"/>
            <a:ext cx="4289359" cy="45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1"/>
          <a:stretch/>
        </p:blipFill>
        <p:spPr>
          <a:xfrm>
            <a:off x="6758973" y="1528233"/>
            <a:ext cx="4543638" cy="452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311011" y="529040"/>
            <a:ext cx="9537700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 художественной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ковки: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Мазуренко Александр Юрьевич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65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8" b="12592"/>
          <a:stretch/>
        </p:blipFill>
        <p:spPr>
          <a:xfrm>
            <a:off x="1574790" y="88900"/>
            <a:ext cx="4913740" cy="5472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270000"/>
            <a:ext cx="5472000" cy="5472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579637">
            <a:off x="5527062" y="3500981"/>
            <a:ext cx="670538" cy="374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82962" y="300952"/>
            <a:ext cx="2512163" cy="816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заготовки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49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" t="6037" r="1754" b="4725"/>
          <a:stretch/>
        </p:blipFill>
        <p:spPr>
          <a:xfrm>
            <a:off x="2472267" y="152400"/>
            <a:ext cx="9485805" cy="648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3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0" y="142875"/>
            <a:ext cx="8784167" cy="658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33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871" y="229657"/>
            <a:ext cx="4702529" cy="64082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922" y="1592855"/>
            <a:ext cx="5674078" cy="368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61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200" y="183090"/>
            <a:ext cx="86614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595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7"/>
          <a:stretch/>
        </p:blipFill>
        <p:spPr>
          <a:xfrm>
            <a:off x="1845733" y="566401"/>
            <a:ext cx="5225733" cy="58760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162" y="566401"/>
            <a:ext cx="4405437" cy="587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88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" b="6470"/>
          <a:stretch/>
        </p:blipFill>
        <p:spPr>
          <a:xfrm>
            <a:off x="558799" y="2244200"/>
            <a:ext cx="5804664" cy="42499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" r="6716" b="13433"/>
          <a:stretch/>
        </p:blipFill>
        <p:spPr>
          <a:xfrm>
            <a:off x="6553200" y="183799"/>
            <a:ext cx="5540545" cy="406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88232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94</TotalTime>
  <Words>20</Words>
  <Application>Microsoft Office PowerPoint</Application>
  <PresentationFormat>Широкоэкранный</PresentationFormat>
  <Paragraphs>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Мастер</dc:creator>
  <cp:lastModifiedBy>Мастер</cp:lastModifiedBy>
  <cp:revision>8</cp:revision>
  <dcterms:created xsi:type="dcterms:W3CDTF">2020-02-10T07:00:22Z</dcterms:created>
  <dcterms:modified xsi:type="dcterms:W3CDTF">2020-02-12T00:25:09Z</dcterms:modified>
</cp:coreProperties>
</file>