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5" r:id="rId5"/>
    <p:sldId id="262" r:id="rId6"/>
    <p:sldId id="258" r:id="rId7"/>
    <p:sldId id="259" r:id="rId8"/>
    <p:sldId id="260" r:id="rId9"/>
    <p:sldId id="261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613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17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329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59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36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328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97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303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197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68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65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37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493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89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217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58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264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046D38-F159-4FD3-8CB8-8E207B103AB3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314D3F3-E570-4155-BA7C-D8E5B9A64E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0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f.ppt-online.org/files/slide/w/WEogPRkZm8QzqS0KhFIjDeMAY61uL9ipJHrcC7/slide-3.jpg" TargetMode="External"/><Relationship Id="rId2" Type="http://schemas.openxmlformats.org/officeDocument/2006/relationships/hyperlink" Target="https://family.by/review/books/6352-dlya-detey-o-shkole-obzor-10-knig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bshe.net/upload/000/u11/4d/d5/d824333e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62100" y="1838325"/>
            <a:ext cx="9515475" cy="1809750"/>
          </a:xfrm>
        </p:spPr>
        <p:txBody>
          <a:bodyPr>
            <a:normAutofit fontScale="90000"/>
          </a:bodyPr>
          <a:lstStyle/>
          <a:p>
            <a:pPr lvl="0" defTabSz="914400">
              <a:spcBef>
                <a:spcPct val="20000"/>
              </a:spcBef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>
                <a:solidFill>
                  <a:srgbClr val="0070C0"/>
                </a:solidFill>
              </a:rPr>
              <a:t/>
            </a:r>
            <a:br>
              <a:rPr lang="ru-RU" sz="6700" dirty="0">
                <a:solidFill>
                  <a:srgbClr val="0070C0"/>
                </a:solidFill>
              </a:rPr>
            </a:br>
            <a:r>
              <a:rPr lang="ru-RU" sz="6700" dirty="0" smtClean="0">
                <a:solidFill>
                  <a:srgbClr val="0070C0"/>
                </a:solidFill>
              </a:rPr>
              <a:t>Книги </a:t>
            </a:r>
            <a:r>
              <a:rPr lang="ru-RU" sz="6700" dirty="0">
                <a:solidFill>
                  <a:srgbClr val="0070C0"/>
                </a:solidFill>
              </a:rPr>
              <a:t>для детей о </a:t>
            </a:r>
            <a:r>
              <a:rPr lang="ru-RU" sz="6700" dirty="0" smtClean="0">
                <a:solidFill>
                  <a:srgbClr val="0070C0"/>
                </a:solidFill>
              </a:rPr>
              <a:t>сверстниках</a:t>
            </a:r>
            <a:r>
              <a:rPr lang="ru-RU" sz="6700" dirty="0" smtClean="0">
                <a:solidFill>
                  <a:srgbClr val="0070C0"/>
                </a:solidFill>
              </a:rPr>
              <a:t>, школе </a:t>
            </a:r>
            <a:r>
              <a:rPr lang="ru-RU" sz="6700" dirty="0">
                <a:solidFill>
                  <a:srgbClr val="0070C0"/>
                </a:solidFill>
              </a:rPr>
              <a:t>и школьной жизни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Урок внеклассного чтения</a:t>
            </a:r>
            <a:b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класс</a:t>
            </a:r>
            <a:b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Рычкова Ирина </a:t>
            </a: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Викторовна </a:t>
            </a:r>
            <a:b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учитель начальных классов  </a:t>
            </a:r>
            <a:b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МБАОУ СОШ № 11 </a:t>
            </a: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г. </a:t>
            </a:r>
            <a:r>
              <a:rPr lang="ru-RU" sz="2000" b="1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Березовский, п. </a:t>
            </a:r>
            <a:r>
              <a:rPr lang="ru-RU" sz="2000" b="1" dirty="0" err="1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Ключевск</a:t>
            </a:r>
            <a: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b="1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382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175" y="662285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всегда хорошее</a:t>
            </a:r>
          </a:p>
          <a:p>
            <a:r>
              <a:rPr lang="ru-RU" b="1" dirty="0">
                <a:solidFill>
                  <a:srgbClr val="222222"/>
                </a:solidFill>
                <a:latin typeface="Roboto"/>
              </a:rPr>
              <a:t> </a:t>
            </a:r>
            <a:r>
              <a:rPr lang="ru-RU" i="1" dirty="0" smtClean="0">
                <a:solidFill>
                  <a:srgbClr val="222222"/>
                </a:solidFill>
                <a:latin typeface="Roboto"/>
              </a:rPr>
              <a:t>Автор</a:t>
            </a:r>
            <a:r>
              <a:rPr lang="ru-RU" i="1" dirty="0">
                <a:solidFill>
                  <a:srgbClr val="222222"/>
                </a:solidFill>
                <a:latin typeface="Roboto"/>
              </a:rPr>
              <a:t>: Андрей </a:t>
            </a:r>
            <a:r>
              <a:rPr lang="ru-RU" i="1" dirty="0" err="1">
                <a:solidFill>
                  <a:srgbClr val="222222"/>
                </a:solidFill>
                <a:latin typeface="Roboto"/>
              </a:rPr>
              <a:t>Жвалевский</a:t>
            </a:r>
            <a:r>
              <a:rPr lang="ru-RU" i="1" dirty="0">
                <a:solidFill>
                  <a:srgbClr val="222222"/>
                </a:solidFill>
                <a:latin typeface="Roboto"/>
              </a:rPr>
              <a:t>, Евгения Пастернак</a:t>
            </a:r>
            <a:endParaRPr lang="ru-RU" b="0" i="0" dirty="0">
              <a:solidFill>
                <a:srgbClr val="222222"/>
              </a:solidFill>
              <a:effectLst/>
              <a:latin typeface="Roboto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1076325"/>
            <a:ext cx="2428875" cy="31737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33900" y="1734741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Roboto"/>
              </a:rPr>
              <a:t>Открывая книгу «Время всегда хорошее», будьте готовы к настоящему путешествию во времени. Творческий тандем Евгении Пастернак и Андрея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Жвалевский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придумал захватывающий рассказ о девочке, которая из 2018 года попадает в непонятный 1980 год, а мальчик из прошлого занимает ее место в будущем. Авторы пытаются ответить на вопросы: где лучше? И что вообще лучше? Интересней играть во дворе или на компьютере? Общаться со сверстниками в реальном жизни или в чате? Так ли верно утверждение, что «тогда было другое время»? И все эти поиски истины происходят на фоне захватывающих и удивительных открытий.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865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9675" y="462417"/>
            <a:ext cx="6096000" cy="14330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У-</a:t>
            </a:r>
            <a:r>
              <a:rPr lang="ru-RU" sz="5400" b="1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гу</a:t>
            </a:r>
            <a:r>
              <a:rPr lang="ru-RU" sz="5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5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sz="16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Карл </a:t>
            </a:r>
            <a:r>
              <a:rPr lang="ru-RU" sz="1600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Хайасен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52612"/>
            <a:ext cx="2259786" cy="29527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57675" y="1178927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Быть новичком в школе — дело не из легких: никто с тобой не хочет говорить, да еще и верзила-одноклассник постоянно цепляется. Так однажды Роя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Эберхарда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прижал к окну забияка-однокашник. С этого неприятного эпизода начинается настоящий детектив: в окне Рой увидел босоногого бегуна, который привел его к грозной футболистке Беатрис, а та показала ему совиные норы… и клубок приключений и невероятных событий начинает раскручиваться прямо на ваших глазах.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/>
            </a:r>
            <a:br>
              <a:rPr lang="ru-RU" dirty="0">
                <a:solidFill>
                  <a:srgbClr val="222222"/>
                </a:solidFill>
                <a:latin typeface="Roboto"/>
              </a:rPr>
            </a:br>
            <a:endParaRPr lang="ru-RU" dirty="0">
              <a:solidFill>
                <a:srgbClr val="222222"/>
              </a:solidFill>
              <a:latin typeface="Roboto"/>
            </a:endParaRP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Книга будет особенно интересна детям, которые пришли в новый коллектив и, конечно же, мальчишкам.</a:t>
            </a:r>
            <a:endParaRPr lang="ru-RU" b="0" i="0" dirty="0">
              <a:solidFill>
                <a:srgbClr val="222222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297688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792956"/>
            <a:ext cx="7143749" cy="535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18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24" y="695324"/>
            <a:ext cx="2406649" cy="3609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377" y="1962150"/>
            <a:ext cx="2643847" cy="3995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528" y="695324"/>
            <a:ext cx="2386012" cy="302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7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771525"/>
            <a:ext cx="6629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92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399" y="906106"/>
            <a:ext cx="5514975" cy="515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08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199" y="676274"/>
            <a:ext cx="73279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81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999" y="849435"/>
            <a:ext cx="6966389" cy="52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1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697521"/>
            <a:ext cx="7124699" cy="533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896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4974" y="1038910"/>
            <a:ext cx="82772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family.by/review/books/6352-dlya-detey-o-shkole-obzor-10-knig.html</a:t>
            </a:r>
            <a:endParaRPr lang="ru-RU" u="sng" dirty="0" smtClean="0"/>
          </a:p>
          <a:p>
            <a:endParaRPr lang="ru-RU" u="sng" dirty="0"/>
          </a:p>
          <a:p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cf.ppt-online.org/files/slide/w/WEogPRkZm8QzqS0KhFIjDeMAY61uL9ipJHrcC7/slide-3.jpg</a:t>
            </a:r>
            <a:endParaRPr lang="ru-RU" u="sng" dirty="0" smtClean="0"/>
          </a:p>
          <a:p>
            <a:endParaRPr lang="ru-RU" u="sng" dirty="0"/>
          </a:p>
          <a:p>
            <a:r>
              <a:rPr lang="en-US" u="sng" dirty="0">
                <a:hlinkClick r:id="rId4"/>
              </a:rPr>
              <a:t>https://</a:t>
            </a:r>
            <a:r>
              <a:rPr lang="en-US" u="sng" dirty="0" smtClean="0">
                <a:hlinkClick r:id="rId4"/>
              </a:rPr>
              <a:t>obshe.net/upload/000/u11/4d/d5/d824333e.jpg</a:t>
            </a:r>
            <a:endParaRPr lang="ru-RU" u="sng" dirty="0" smtClean="0"/>
          </a:p>
          <a:p>
            <a:endParaRPr lang="ru-RU" dirty="0" smtClean="0"/>
          </a:p>
          <a:p>
            <a:r>
              <a:rPr lang="en-US" dirty="0"/>
              <a:t>https://orenburgkniga.ru/wp-content/uploads/6/5/6/656e640b539a288ee446575783213cb0.jpeg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/>
              <a:t>https://obshe.net/upload/000/u11/4d/d5/d824333e.jpg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883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49" y="862012"/>
            <a:ext cx="1838325" cy="2659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43250" y="700385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школу! - кричат бабушка и </a:t>
            </a:r>
            <a:r>
              <a:rPr lang="ru-RU" sz="3200" b="1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Фридер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Автор: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Мебс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Гудрун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81375" y="233160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Roboto"/>
              </a:rPr>
              <a:t>Многие уже успели познакомиться с маленьким озорником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Фридером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и его неутомимой бабушкой. В этом году специально для школьников вышла новая книга из серии «В школу! – кричат бабушка и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Фридер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». История о том, как в одно прекрасное утро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Фридер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собирается в школу, но с самого начала все идет не так: малыш за завтраком пачкает свою праздничную одежду, по дороге в школу постоянно ссорится с бабушкой, да и приходят они на час раньше. Как справлялись со всеми горестями первого учебного дня лучшие друзья – бабушка и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Фридер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– можно узнать из книги.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38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90875" y="690860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b="1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Цацики</a:t>
            </a:r>
            <a:r>
              <a:rPr lang="ru-RU" sz="4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идет в школу </a:t>
            </a:r>
            <a:endParaRPr lang="ru-RU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Мони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Нильсон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900237"/>
            <a:ext cx="2076048" cy="29479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28999" y="1642319"/>
            <a:ext cx="75914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В серии «Лучшая новая книжка» для тех, кто учится читать самостоятельно, вышла первая книга «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Цацики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идет в школу». Она рассказывает о невероятной семье — симпатичном мальчике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Цацике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и его неподражаемой Мамаше. Эта книга станет открытием для семей, в которых не хватает папы. И все же она, в первую очередь, о семье, основанной на таких ценностях, как самовыражение, поддержка, взаимопонимание и терпимость.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 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Стоит отметить, что книги о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Цацики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— одни из самых любимых и известных в Западной Европе. Уже сделаны переводы на 13 языков и даже выпущена экранизация. С 2012 года книги доступны и для русскоговорящих детей. Главная идея автора — «Чтение должно быть приключением!». С книгой «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Цацики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идет в школу» вы и ваш ребенок окунетесь в настоящий мир невероятных происшествий.</a:t>
            </a:r>
            <a:endParaRPr lang="ru-RU" b="0" i="0" dirty="0">
              <a:solidFill>
                <a:srgbClr val="222222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59183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374" y="791260"/>
            <a:ext cx="801052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Витя Малеев в школе и дома </a:t>
            </a:r>
            <a:endParaRPr lang="ru-RU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Автор: Николай Носов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075" y="2774871"/>
            <a:ext cx="2466975" cy="32687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14475" y="2041089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Roboto"/>
              </a:rPr>
              <a:t>Друзья не разлей вода – Витя Малеев и Костя Шишкин – любят помечтать, пошалить и погонять в футбол. Их жизнь полна приключений: они дрессируют собаку, играют в спектакле, жонглируют тарелками, мечтают выступать в цирке… И все это на фоне школьной жизни. Книга покажет детям, как весело и задорно можно учиться в школе. Единственное, будьте готовы отвечать на вопросы, кто такие пионеры и для чего они нужны.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457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7055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хочу в школу!</a:t>
            </a:r>
            <a:endParaRPr lang="ru-RU" sz="5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Автор: Андрей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Жвалевский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Евгения Пастернак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0" y="820014"/>
            <a:ext cx="3028950" cy="46040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85850" y="2144316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Какой должна быть школа, чтобы дети каждое утро просыпались с мыслью «Поскорей бы в школу!»? На этот вопрос нашли ответ Евгения Пастернак и Андрей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Жвалевский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. И раскрыли секрет в книге «Я хочу в школу!».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 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В первую очередь, это школа, где исполняются все мечты детей, будь то полет на воздушном шаре или же путешествие на Эльбрус. В таком учебном заведении нет обычных уроков и параллельных классов, но есть проекты и единомышленники. Однако в один далеко не прекрасный день ученикам приходится нелегко. Почему? Читайте в книге.</a:t>
            </a:r>
            <a:endParaRPr lang="ru-RU" b="0" i="0" dirty="0">
              <a:solidFill>
                <a:srgbClr val="222222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67622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4199" y="690860"/>
            <a:ext cx="69056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Битвы по средам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Гэри Шмидт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797048"/>
            <a:ext cx="2495550" cy="32608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10000" y="207326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Чем жил обычный школьник в 1967 году? Какие развлечения были у детей во время войны во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Вьетмане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? Как подростки развлекались тогда и почему об этом стоит читать сейчас, можно узнать из захватывающей и остроумной повести «Битвы по средам». Современным детям она будет не только интересна, но и в чем-то поучительна. Ведь Шекспира изучали и в те времена, а проблемы с сестрами извечны.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 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Книгу успели оценить несколько поколений школьников, а автор был удостоен премии «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Ньюбери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».</a:t>
            </a:r>
            <a:endParaRPr lang="ru-RU" b="0" i="0" dirty="0">
              <a:solidFill>
                <a:srgbClr val="222222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862854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7474" y="624185"/>
            <a:ext cx="79533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папа был маленький</a:t>
            </a:r>
            <a:endParaRPr lang="ru-RU" sz="4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Автор: Александр Раскин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950" y="1414462"/>
            <a:ext cx="2200274" cy="26256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47875" y="2095917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Веселая и смешна книга для младшего школьного возраста – это мир правды и искренности от Александра Раскина. Все рассказанное уже происходило. Давно. С самим автором. Правда, кое-где встречается вымысел, но разве все мы не любим пофантазировать и помечтать? Эта книга станет настольной для ваших детей, особенно если ее будет читать сам папа. Ведь многим ребятам сложно представить, что мамы и папы когда-то тоже учились, укрощали собак, охотились на тигров и даже кусали профессоров. Шутка, конечно. Но даже эти небылицы из уст папы помогут ребенку понять, что и взрослые когда-то были маленькими, ходили в школу и сталкивались с теми же проблемами, что и он сам.</a:t>
            </a:r>
          </a:p>
          <a:p>
            <a:r>
              <a:rPr lang="ru-RU" dirty="0">
                <a:solidFill>
                  <a:srgbClr val="222222"/>
                </a:solidFill>
                <a:latin typeface="Roboto"/>
              </a:rPr>
              <a:t> </a:t>
            </a:r>
            <a:endParaRPr lang="ru-RU" b="0" i="0" dirty="0">
              <a:solidFill>
                <a:srgbClr val="222222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330426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2625" y="614660"/>
            <a:ext cx="767715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стране невыученных уроков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Лия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Гераскина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5" y="1995726"/>
            <a:ext cx="2581275" cy="316206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750" y="2145864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22222"/>
                </a:solidFill>
                <a:latin typeface="Roboto"/>
              </a:rPr>
              <a:t>Лентяй Витя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Перестукин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за один день умудрился получить аж пять двоек по всем предметам. От такой неудачи и несправедливости он жутко обиделся на учебники, а они возьми оживи и перенеси неуча в Страну невыученных уроков. Теперь двоечнику придется заново выполнить все задания, чтобы вернуться домой. Как справлялся с нерешенными задачами мальчуган, читайте в книге, которая наставила на путь истинный уже многих детей.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9529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099" y="538460"/>
            <a:ext cx="747712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 </a:t>
            </a:r>
            <a:r>
              <a:rPr lang="ru-RU" sz="4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из-за мистера </a:t>
            </a:r>
            <a:r>
              <a:rPr lang="ru-RU" sz="4000" b="1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Террапта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Роб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Буйе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828800"/>
            <a:ext cx="2186862" cy="2857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8500" y="1156544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Какая она — жизнь пятиклассников? Забавная, грустная, трагичная. А в какую школу ходят американские дети? Чем они живут? Обо всем этом Роб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Буйе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написал целую книгу — «Все из-за мистера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Террапта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». Главные герои — семеро пятиклассников, которые делятся с читателями рассказами о своем новом учителе мистере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Террапте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. С приходом преподавателя жизнь одноклассников кардинально меняется. Как одному учителю удалось раскрыть таланты детей, найти подход к каждому и изменить привычный уклад жизни в школе, читайте в дебютном романе Роба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Буйе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 «Все из-за мистера </a:t>
            </a:r>
            <a:r>
              <a:rPr lang="ru-RU" dirty="0" err="1">
                <a:solidFill>
                  <a:srgbClr val="222222"/>
                </a:solidFill>
                <a:latin typeface="Roboto"/>
              </a:rPr>
              <a:t>Террапта</a:t>
            </a:r>
            <a:r>
              <a:rPr lang="ru-RU" dirty="0">
                <a:solidFill>
                  <a:srgbClr val="222222"/>
                </a:solidFill>
                <a:latin typeface="Roboto"/>
              </a:rPr>
              <a:t>».</a:t>
            </a:r>
          </a:p>
          <a:p>
            <a:r>
              <a:rPr lang="ru-RU" dirty="0">
                <a:solidFill>
                  <a:srgbClr val="222222"/>
                </a:solidFill>
                <a:latin typeface="Roboto"/>
              </a:rPr>
              <a:t> 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Roboto"/>
              </a:rPr>
              <a:t>Книга была издана в 2008 году, но ежедневно многие учителя обращаются к ней за помощью в повседневной жизни, а дети с упоением читают ее во всем мире. </a:t>
            </a:r>
          </a:p>
          <a:p>
            <a:r>
              <a:rPr lang="ru-RU" b="1" dirty="0">
                <a:solidFill>
                  <a:srgbClr val="222222"/>
                </a:solidFill>
                <a:latin typeface="Roboto"/>
              </a:rPr>
              <a:t> </a:t>
            </a:r>
            <a:endParaRPr lang="ru-RU" b="1" i="0" dirty="0">
              <a:solidFill>
                <a:srgbClr val="222222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675261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</TotalTime>
  <Words>1197</Words>
  <Application>Microsoft Office PowerPoint</Application>
  <PresentationFormat>Широкоэкранный</PresentationFormat>
  <Paragraphs>55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Garamond</vt:lpstr>
      <vt:lpstr>Roboto</vt:lpstr>
      <vt:lpstr>Times New Roman</vt:lpstr>
      <vt:lpstr>Натуральные материалы</vt:lpstr>
      <vt:lpstr>  Книги для детей о сверстниках, школе и школьной жизни  Урок внеклассного чтения 4 класс Рычкова Ирина Викторовна  учитель начальных классов   МБАОУ СОШ № 11  г. Березовский, п. Ключевск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SCHOOL11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Книги для детей о школе и школьной жизни</dc:title>
  <dc:creator>OFFICE12</dc:creator>
  <cp:lastModifiedBy>OFFICE12</cp:lastModifiedBy>
  <cp:revision>7</cp:revision>
  <dcterms:created xsi:type="dcterms:W3CDTF">2023-01-18T07:18:51Z</dcterms:created>
  <dcterms:modified xsi:type="dcterms:W3CDTF">2023-01-19T02:26:20Z</dcterms:modified>
</cp:coreProperties>
</file>