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62" r:id="rId4"/>
    <p:sldId id="257" r:id="rId5"/>
    <p:sldId id="258" r:id="rId6"/>
    <p:sldId id="259" r:id="rId7"/>
    <p:sldId id="260" r:id="rId8"/>
    <p:sldId id="266" r:id="rId9"/>
    <p:sldId id="265" r:id="rId10"/>
    <p:sldId id="267" r:id="rId11"/>
    <p:sldId id="263" r:id="rId12"/>
    <p:sldId id="261" r:id="rId13"/>
    <p:sldId id="270" r:id="rId14"/>
    <p:sldId id="269" r:id="rId15"/>
    <p:sldId id="268" r:id="rId16"/>
    <p:sldId id="274" r:id="rId17"/>
    <p:sldId id="273" r:id="rId18"/>
    <p:sldId id="264" r:id="rId19"/>
    <p:sldId id="278" r:id="rId20"/>
    <p:sldId id="277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581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694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44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014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684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846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501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8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524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38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302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384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A8F94-7883-4A65-940F-81E67726B68A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73982-5E9F-4936-A7F5-106779354F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82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image" Target="../media/image44.gif"/><Relationship Id="rId7" Type="http://schemas.openxmlformats.org/officeDocument/2006/relationships/image" Target="../media/image48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gif"/><Relationship Id="rId5" Type="http://schemas.openxmlformats.org/officeDocument/2006/relationships/image" Target="../media/image46.gif"/><Relationship Id="rId4" Type="http://schemas.openxmlformats.org/officeDocument/2006/relationships/image" Target="../media/image4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иля\Desktop\osen-uborka_urozhaja-1024x7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7681"/>
            <a:ext cx="6624736" cy="455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7051" y="332656"/>
            <a:ext cx="761125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учителя – логопеда </a:t>
            </a:r>
          </a:p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ДС «Кораблик» г. Волгодонска</a:t>
            </a:r>
            <a:r>
              <a:rPr lang="ru-RU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Л. Н.: «Овощи» </a:t>
            </a:r>
          </a:p>
        </p:txBody>
      </p:sp>
    </p:spTree>
    <p:extLst>
      <p:ext uri="{BB962C8B-B14F-4D97-AF65-F5344CB8AC3E}">
        <p14:creationId xmlns:p14="http://schemas.microsoft.com/office/powerpoint/2010/main" val="914502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coollady.ru/pic/0002/055/0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2161679" cy="210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assets.gcstatic.com/u/apps/asset_manager/uploaded/2015/07/carrot-1424262798-custom-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6632"/>
            <a:ext cx="3046646" cy="253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im0-tub-ru.yandex.net/i?id=d1b2b6fc8b0c1d35787243b25eef6a3b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2656"/>
            <a:ext cx="2467234" cy="241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nemalo.net/uploads/posts/2014-08/1409507079_pzb41ryqtilaoqn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31" y="3325076"/>
            <a:ext cx="1682552" cy="206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://img.lenagold.ru/o/ogur/ogur2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03815"/>
            <a:ext cx="3306899" cy="176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http://dach-mir.ru/wp-content/uploads/2015/02/%D0%B1%D0%B0%D0%BA%D0%BB%D0%B0%D0%B6%D0%B0%D0%BD%D1%8B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301" y="3861048"/>
            <a:ext cx="1968851" cy="1981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http://media.istockphoto.com/photos/small-garden-radish-picture-id121137414?k=6&amp;m=121137414&amp;s=612x612&amp;w=0&amp;h=m2R4GUm4uGj0VIlfvxWAvWVB4yhYSH0vkA6H1S1aSZo=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357042"/>
            <a:ext cx="2339306" cy="233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342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-1140000">
            <a:off x="-120680" y="2249683"/>
            <a:ext cx="9323258" cy="120032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Игра: «</a:t>
            </a:r>
            <a:r>
              <a:rPr lang="ru-RU" sz="7200" b="1" cap="none" spc="0" dirty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Чего не стало</a:t>
            </a:r>
            <a:r>
              <a:rPr lang="ru-RU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?»</a:t>
            </a:r>
          </a:p>
        </p:txBody>
      </p:sp>
      <p:pic>
        <p:nvPicPr>
          <p:cNvPr id="10242" name="Picture 2" descr="http://img-fotki.yandex.ru/get/6101/23869276.c/0_85bba_68895b80_M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171002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playcast.ru/uploads/2015/04/17/1320403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645024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218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http://clipart-work.net/data_gallery/clipart-eggplant-download-png-image-eggplant-TN7Phx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22" y="238887"/>
            <a:ext cx="3459000" cy="287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https://www.atarlife.com/wp-content/uploads/2015/04/Lettuce-vegetables-1024x6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48680"/>
            <a:ext cx="3411883" cy="225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http://printonic.ru/uploads/images/2016/03/26/img_56f69166aa9b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642" y="2995238"/>
            <a:ext cx="2791894" cy="384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https://ayamama.ru/wp-content/uploads/2017/04/ukrop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847" y="3501008"/>
            <a:ext cx="453685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49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.artfile.ru/1920x1440_667240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47" y="476672"/>
            <a:ext cx="3720413" cy="279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atotarho12.narod.ru/clipart/p/per/perets10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64704"/>
            <a:ext cx="3228304" cy="250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smilehappy.ru/wp-content/uploads/%D0%9F%D0%BE%D0%BB%D1%8C%D0%B7%D0%B0-%D0%BF%D0%B5%D1%82%D1%80%D1%83%D1%88%D0%BA%D0%B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91003"/>
            <a:ext cx="3910236" cy="299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im0-tub-ru.yandex.net/i?id=dd4e91cd0fb096bb2d1f83ac450fcb50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32066"/>
            <a:ext cx="3154313" cy="230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37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im0-tub-ru.yandex.net/i?id=c1fb6815e4366d848dbecf20e26ff52a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572000" cy="28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mtdata.ru/u25/photo6928/20647714243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" y="3717032"/>
            <a:ext cx="4719149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www.clipartsuggest.com/images/806/download-png-image-onion-png-image-TEToYI-clipar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58788"/>
            <a:ext cx="3833063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smirupomiske.ru/wp-content/uploads/2015/04/%D0%A7%D0%B5%D1%81%D0%BD%D0%BE%D0%B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319" y="3501008"/>
            <a:ext cx="3842792" cy="288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98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5" descr="Описание: https://arhivurokov.ru/multiurok/0/8/a/08a9af7b290a47d0488a9269d7216ba31663f722/artikuliatsionnaia-ghimnastika-po-tiemie-osien_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85396"/>
            <a:ext cx="2881696" cy="3537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3861048"/>
            <a:ext cx="58681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Развитие речевого дыхания и голоса</a:t>
            </a:r>
            <a:endParaRPr lang="ru-RU" dirty="0"/>
          </a:p>
          <a:p>
            <a:r>
              <a:rPr lang="ru-RU" i="1" dirty="0"/>
              <a:t>Разговоры овощей. </a:t>
            </a:r>
            <a:r>
              <a:rPr lang="ru-RU" dirty="0"/>
              <a:t>Произносить слоговые сочетания от имени Помидора (хвастливо) и Огурца (обиженно). Помидор хвастается перед Огурцом тем, что он красный, красивый: «Па-</a:t>
            </a:r>
            <a:r>
              <a:rPr lang="ru-RU" dirty="0" err="1"/>
              <a:t>пу</a:t>
            </a:r>
            <a:r>
              <a:rPr lang="ru-RU" dirty="0"/>
              <a:t>, </a:t>
            </a:r>
            <a:r>
              <a:rPr lang="ru-RU" dirty="0" err="1"/>
              <a:t>пы</a:t>
            </a:r>
            <a:r>
              <a:rPr lang="ru-RU" dirty="0"/>
              <a:t>-по!» Огурец: «</a:t>
            </a:r>
            <a:r>
              <a:rPr lang="ru-RU" dirty="0" err="1"/>
              <a:t>Пы</a:t>
            </a:r>
            <a:r>
              <a:rPr lang="ru-RU" dirty="0"/>
              <a:t>-бы, </a:t>
            </a:r>
            <a:r>
              <a:rPr lang="ru-RU" dirty="0" err="1"/>
              <a:t>по-бо</a:t>
            </a:r>
            <a:r>
              <a:rPr lang="ru-RU" dirty="0"/>
              <a:t>». Кабачок говорит Баклажану, что ему надоело лежать на грядке: «То-ты-ту».</a:t>
            </a:r>
          </a:p>
          <a:p>
            <a:r>
              <a:rPr lang="ru-RU" dirty="0"/>
              <a:t>Произносить «Ох!», «Ах!», «Ух!» шепотом, тихо и громко от имени дедушки, бабушки и внучки.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94525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Пришли дети в огород, от удивления открыли рот, увидев огромную тыкву. </a:t>
            </a:r>
            <a:r>
              <a:rPr lang="ru-RU" dirty="0"/>
              <a:t>Широко открыть рот (удерживать под счет до « пяти-шести »).</a:t>
            </a:r>
          </a:p>
          <a:p>
            <a:r>
              <a:rPr lang="ru-RU" i="1" dirty="0"/>
              <a:t>Толстячки</a:t>
            </a:r>
            <a:r>
              <a:rPr lang="ru-RU" dirty="0"/>
              <a:t>—</a:t>
            </a:r>
            <a:r>
              <a:rPr lang="ru-RU" i="1" dirty="0"/>
              <a:t>худышки. </a:t>
            </a:r>
            <a:r>
              <a:rPr lang="ru-RU" dirty="0"/>
              <a:t>Изобразить, овощи на грядке. Арбузы, тыквы, кочаны капусты «толстячки»;</a:t>
            </a:r>
          </a:p>
          <a:p>
            <a:r>
              <a:rPr lang="ru-RU" dirty="0"/>
              <a:t>лук, чеснок, стручок гороха и другие - «худышки».</a:t>
            </a:r>
          </a:p>
        </p:txBody>
      </p:sp>
    </p:spTree>
    <p:extLst>
      <p:ext uri="{BB962C8B-B14F-4D97-AF65-F5344CB8AC3E}">
        <p14:creationId xmlns:p14="http://schemas.microsoft.com/office/powerpoint/2010/main" val="1907144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6981" y="191343"/>
            <a:ext cx="55084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Пальчиковая гимнастика «Хозяйка однажды с базара при­шла».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427549"/>
              </p:ext>
            </p:extLst>
          </p:nvPr>
        </p:nvGraphicFramePr>
        <p:xfrm>
          <a:off x="1454885" y="813470"/>
          <a:ext cx="6192688" cy="56979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5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6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79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Хозяйка однажды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Приседают, «шагают» пальцами по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 базара пришла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ковру.                                      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2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Хозяйка с базара домой принесла Картошку,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Загибают по одному пальцу на назва­ние на руках.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0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Капусту,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Морковку,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Горох,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1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Петрушку и свеклу.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Ох!..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Хлопок.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Вот овощи спор завели на столе —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Попеременно ударяют кулачками 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Кто лучше, вкусней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хлопают е ладоши.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Загибают по одному пальцу на </a:t>
                      </a:r>
                      <a:r>
                        <a:rPr lang="ru-RU" sz="1400" dirty="0" err="1">
                          <a:effectLst/>
                        </a:rPr>
                        <a:t>назва</a:t>
                      </a: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 нужней на земле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ние</a:t>
                      </a:r>
                      <a:r>
                        <a:rPr lang="ru-RU" sz="1400" dirty="0">
                          <a:effectLst/>
                        </a:rPr>
                        <a:t> на руках.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Картошка?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Капуста?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Морковка?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Горох?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Петрушка иль свекла?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Ох!..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Хлопок.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Хозяйка тем временем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Стучат ребром ладони.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ножик взяла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 ножиком этим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Загибают па одному пальцу на </a:t>
                      </a:r>
                      <a:r>
                        <a:rPr lang="ru-RU" sz="1400" dirty="0" err="1">
                          <a:effectLst/>
                        </a:rPr>
                        <a:t>назва</a:t>
                      </a:r>
                      <a:r>
                        <a:rPr lang="ru-RU" sz="1400" dirty="0">
                          <a:effectLst/>
                        </a:rPr>
                        <a:t>-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5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крошить начала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ние</a:t>
                      </a:r>
                      <a:r>
                        <a:rPr lang="ru-RU" sz="1400" dirty="0">
                          <a:effectLst/>
                        </a:rPr>
                        <a:t> на руках.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522" marR="19522" marT="0" marB="0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pic>
        <p:nvPicPr>
          <p:cNvPr id="15363" name="Picture 3" descr="http://gifgifs.com/animations/food-drinks/vegetables/Carrot_ma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882" y="1484784"/>
            <a:ext cx="1657250" cy="20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http://justclickit.ru/flash/food/food%20(364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946" y="3140968"/>
            <a:ext cx="1174550" cy="326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513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254407"/>
              </p:ext>
            </p:extLst>
          </p:nvPr>
        </p:nvGraphicFramePr>
        <p:xfrm>
          <a:off x="254451" y="260648"/>
          <a:ext cx="6209030" cy="36924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70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1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Картошку,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Капусту,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Морковку,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Горох,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Петрушку и свеклу.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Ох!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Хлопок.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2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Накрытые крышкою,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Складывают руки накрест.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 душном горшке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Кипели, кипели в крутом кипятке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62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Картошка, Капуста,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Загибают по одному пальцу на назва­ние на руках.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Морковка,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Горох,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Петрушка и свекла.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Ох!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Хлопок.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 суп овощной оказался неплох!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Показывают, как едят суп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16386" name="Picture 2" descr="http://www.lovethisgif.com/uploaded_images/116610-Quia-Mr-Bunny-s-Carrot-Soup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17032"/>
            <a:ext cx="4791075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2968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ycast.ru/uploads/2014/12/14/110889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85453"/>
            <a:ext cx="408285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://justclickit.ru/flash/text/text%20(389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941168"/>
            <a:ext cx="633669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playcast.ru/uploads/2015/10/06/1535286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5453"/>
            <a:ext cx="1905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playcast.ru/uploads/2015/10/06/1535286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101" y="332656"/>
            <a:ext cx="1905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74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51835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CC7868A-CC13-7D2D-64C3-23BA930300B5}"/>
              </a:ext>
            </a:extLst>
          </p:cNvPr>
          <p:cNvSpPr/>
          <p:nvPr/>
        </p:nvSpPr>
        <p:spPr>
          <a:xfrm>
            <a:off x="5678763" y="998865"/>
            <a:ext cx="331969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Помоги Пете </a:t>
            </a:r>
          </a:p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найти овощи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DFE80F-EAA2-B195-6697-4E1E1EC35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96952"/>
            <a:ext cx="1644784" cy="2862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55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иля\Desktop\osen-uborka_urozhaja-1024x7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16632"/>
            <a:ext cx="9067800" cy="623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6334780"/>
            <a:ext cx="92906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Логопед. Рассмотрите картину. Как вы думаете, какое время года изобразил на ней художник? Обратите внимание на лес, траву, улетающих птиц. Расскажите о том, что делают люди. Нач­ните со слов </a:t>
            </a:r>
            <a:r>
              <a:rPr lang="ru-RU" sz="1400" b="1" i="1" dirty="0"/>
              <a:t>на картине нарисована...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6983043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Лиля\Desktop\opisanie-ovoschey-dlya-sredney-gruppy-v-detskom-sadu-64532-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245470" cy="648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9827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gifki.org/data/media/298/eda-i-napitok-animatsionnaya-kartinka-011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57192"/>
            <a:ext cx="8891165" cy="125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laatjessite.mine.nu/eten-en-drinken/groente/aardappelwerper057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807" y="260648"/>
            <a:ext cx="148590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greenmama.ru/dn_images/01/59/36/15/1247495701f4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98" y="2894113"/>
            <a:ext cx="1314450" cy="13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tatic.homepagetool.ch/var/m_9/99/99d/56877/6888546-fruits-courges1-af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869" y="1093887"/>
            <a:ext cx="360045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playcast.ru/uploads/2017/08/19/2324859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707233"/>
            <a:ext cx="2217738" cy="356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2.bp.blogspot.com/-wFEoLqFJDL0/Vs8L6Bmb41I/AAAAAAAAWrA/0R6m3dsVwG0/s1600/8100b213c1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40000">
            <a:off x="179512" y="850593"/>
            <a:ext cx="5388127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99px.ru/sstorage/86/2016/10/image_861510160733372059077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376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иля\Desktop\1247364_kartiny-oseni-dlya-dete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13335"/>
            <a:ext cx="4944549" cy="686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08104" y="908720"/>
            <a:ext cx="30060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Логопед. Вот о людях, которые убирают урожай, мы сегодня и поговорим. Расскажите о том, что они убирают.</a:t>
            </a:r>
          </a:p>
          <a:p>
            <a:r>
              <a:rPr lang="ru-RU" dirty="0"/>
              <a:t>Дети. Люди выкапывают картошку. </a:t>
            </a:r>
          </a:p>
        </p:txBody>
      </p:sp>
      <p:pic>
        <p:nvPicPr>
          <p:cNvPr id="19458" name="Picture 2" descr="http://www.gifki.org/data/media/1343/rynok-animatsionnaya-kartinka-000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794" y="3829025"/>
            <a:ext cx="251139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337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иля\Desktop\artlib_gallery-367631-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7592848" cy="528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085815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Логопед. Правильно. Овощеводы убирают урожай, чтобы заложить овощи на зимнее хранение. Эти люди делают нужное и важное дело, заготавливают овощи для жителей большого города.  Перечислите их трудовые действия.</a:t>
            </a:r>
          </a:p>
          <a:p>
            <a:r>
              <a:rPr lang="ru-RU" i="1" dirty="0"/>
              <a:t>Логопед привлекает внимание детей к людям, изображенным на картине.</a:t>
            </a:r>
            <a:endParaRPr lang="ru-RU" dirty="0"/>
          </a:p>
          <a:p>
            <a:r>
              <a:rPr lang="ru-RU" dirty="0"/>
              <a:t>Дети. Они управляют трактором, картофелекопалкой, грузо­виками, выкапывают картошку, собирают ее в ящики, ставят ящики друг на друга, везут картошку на хранение.</a:t>
            </a:r>
          </a:p>
        </p:txBody>
      </p:sp>
    </p:spTree>
    <p:extLst>
      <p:ext uri="{BB962C8B-B14F-4D97-AF65-F5344CB8AC3E}">
        <p14:creationId xmlns:p14="http://schemas.microsoft.com/office/powerpoint/2010/main" val="1087896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иля\Desktop\hello_html_11a64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2" y="611102"/>
            <a:ext cx="4578375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Лиля\Desktop\ubokaovo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767" y="611102"/>
            <a:ext cx="4211960" cy="5615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895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иля\Desktop\12745_53d8a234f07a2cff19f0a77ac38cf74d.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87111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932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Лиля\Desktop\6953481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0" y="332656"/>
            <a:ext cx="9176431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952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Лиля\Desktop\b8lue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5599"/>
            <a:ext cx="9112443" cy="606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945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img1.liveinternet.ru/images/attach/c/0/118/998/118998803_1419084231_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-12576"/>
            <a:ext cx="6848822" cy="684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76672"/>
            <a:ext cx="42119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Логопед. Коза Лиза тоже убирает урожай у себя в огороде и зовет нас на помощь. Давайте поможем козе Лизе.</a:t>
            </a:r>
          </a:p>
          <a:p>
            <a:r>
              <a:rPr lang="ru-RU" sz="1400" b="1" dirty="0"/>
              <a:t>Логопед. Вы должны рассказать о том, какой это овощ.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293096"/>
            <a:ext cx="396731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1 -й р е б е н о к. Это круглый красный помидор.</a:t>
            </a:r>
          </a:p>
          <a:p>
            <a:r>
              <a:rPr lang="ru-RU" sz="1400" b="1" dirty="0"/>
              <a:t>2-й ребенок. Это длинная оранжевая морковка.</a:t>
            </a:r>
          </a:p>
          <a:p>
            <a:r>
              <a:rPr lang="ru-RU" sz="1400" b="1" dirty="0"/>
              <a:t>3-й ребенок. Это зеленая хрустящая капуста.</a:t>
            </a:r>
          </a:p>
          <a:p>
            <a:r>
              <a:rPr lang="ru-RU" sz="1400" b="1" dirty="0"/>
              <a:t>4-й ребенок. А это сладкий сахарный горошек.</a:t>
            </a:r>
          </a:p>
          <a:p>
            <a:r>
              <a:rPr lang="ru-RU" sz="1400" b="1" dirty="0"/>
              <a:t>1 -й р е б е н о к. Вот это зеленые хрустящие огурцы.</a:t>
            </a:r>
          </a:p>
          <a:p>
            <a:r>
              <a:rPr lang="ru-RU" sz="1400" b="1" dirty="0"/>
              <a:t>2-й ребенок. А это толстый фиолетовый баклажан.</a:t>
            </a:r>
          </a:p>
          <a:p>
            <a:r>
              <a:rPr lang="ru-RU" sz="1400" b="1" dirty="0"/>
              <a:t>3-й ребенок. Это красная сочная редиска.</a:t>
            </a:r>
          </a:p>
          <a:p>
            <a:r>
              <a:rPr lang="ru-RU" sz="1400" b="1" dirty="0"/>
              <a:t>4-й ребенок. Это горький белый чеснок.</a:t>
            </a:r>
          </a:p>
        </p:txBody>
      </p:sp>
      <p:pic>
        <p:nvPicPr>
          <p:cNvPr id="8200" name="Picture 8" descr="http://ekladata.com/mfACVXB9h2NyspSiTHCoUy-A040@193x18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4901"/>
            <a:ext cx="2912029" cy="283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8058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659</Words>
  <Application>Microsoft Office PowerPoint</Application>
  <PresentationFormat>Экран (4:3)</PresentationFormat>
  <Paragraphs>104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Лиля</dc:creator>
  <cp:lastModifiedBy>Лилия</cp:lastModifiedBy>
  <cp:revision>21</cp:revision>
  <dcterms:created xsi:type="dcterms:W3CDTF">2017-10-08T11:33:32Z</dcterms:created>
  <dcterms:modified xsi:type="dcterms:W3CDTF">2023-01-19T00:23:21Z</dcterms:modified>
</cp:coreProperties>
</file>