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7" r:id="rId3"/>
    <p:sldId id="264" r:id="rId4"/>
    <p:sldId id="263" r:id="rId5"/>
    <p:sldId id="261" r:id="rId6"/>
    <p:sldId id="262" r:id="rId7"/>
    <p:sldId id="260" r:id="rId8"/>
    <p:sldId id="259" r:id="rId9"/>
    <p:sldId id="258" r:id="rId10"/>
    <p:sldId id="265" r:id="rId11"/>
    <p:sldId id="268" r:id="rId12"/>
    <p:sldId id="267" r:id="rId13"/>
    <p:sldId id="272" r:id="rId14"/>
    <p:sldId id="271" r:id="rId15"/>
    <p:sldId id="279" r:id="rId16"/>
    <p:sldId id="270" r:id="rId17"/>
    <p:sldId id="269" r:id="rId18"/>
    <p:sldId id="266" r:id="rId19"/>
    <p:sldId id="274" r:id="rId20"/>
    <p:sldId id="273" r:id="rId21"/>
    <p:sldId id="277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581" y="1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885F-BE85-41C9-85E8-0936299E61E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782AE-C406-4D42-841D-8A8FD290D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659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885F-BE85-41C9-85E8-0936299E61E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782AE-C406-4D42-841D-8A8FD290D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716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885F-BE85-41C9-85E8-0936299E61E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782AE-C406-4D42-841D-8A8FD290D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969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885F-BE85-41C9-85E8-0936299E61E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782AE-C406-4D42-841D-8A8FD290D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458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885F-BE85-41C9-85E8-0936299E61E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782AE-C406-4D42-841D-8A8FD290D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98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885F-BE85-41C9-85E8-0936299E61E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782AE-C406-4D42-841D-8A8FD290D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248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885F-BE85-41C9-85E8-0936299E61E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782AE-C406-4D42-841D-8A8FD290D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361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885F-BE85-41C9-85E8-0936299E61E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782AE-C406-4D42-841D-8A8FD290D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364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885F-BE85-41C9-85E8-0936299E61E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782AE-C406-4D42-841D-8A8FD290D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205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885F-BE85-41C9-85E8-0936299E61E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782AE-C406-4D42-841D-8A8FD290D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435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885F-BE85-41C9-85E8-0936299E61E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782AE-C406-4D42-841D-8A8FD290D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73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D885F-BE85-41C9-85E8-0936299E61E6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782AE-C406-4D42-841D-8A8FD290D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260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gif"/><Relationship Id="rId3" Type="http://schemas.openxmlformats.org/officeDocument/2006/relationships/image" Target="../media/image29.png"/><Relationship Id="rId7" Type="http://schemas.openxmlformats.org/officeDocument/2006/relationships/image" Target="../media/image33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gif"/><Relationship Id="rId5" Type="http://schemas.openxmlformats.org/officeDocument/2006/relationships/image" Target="../media/image31.gif"/><Relationship Id="rId4" Type="http://schemas.openxmlformats.org/officeDocument/2006/relationships/image" Target="../media/image30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gif"/><Relationship Id="rId4" Type="http://schemas.openxmlformats.org/officeDocument/2006/relationships/image" Target="../media/image37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4" descr="chamaedorea.jpg"/>
          <p:cNvPicPr>
            <a:picLocks noChangeAspect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6675954" y="2343253"/>
            <a:ext cx="2382837" cy="3359150"/>
          </a:xfrm>
          <a:prstGeom prst="rect">
            <a:avLst/>
          </a:prstGeom>
          <a:noFill/>
          <a:ln w="762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4" descr="fialki-ru543-stereo.gif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68345" y="188640"/>
            <a:ext cx="2857500" cy="2143125"/>
          </a:xfrm>
          <a:blipFill>
            <a:blip r:embed="rId4"/>
            <a:tile tx="0" ty="0" sx="100000" sy="100000" flip="none" algn="tl"/>
          </a:blipFill>
          <a:ln w="762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0" name="Picture 5" descr="IMG_005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5" y="188640"/>
            <a:ext cx="2852761" cy="2429440"/>
          </a:xfrm>
          <a:prstGeom prst="rect">
            <a:avLst/>
          </a:prstGeom>
          <a:ln w="88900" cap="sq" cmpd="thickThin">
            <a:solidFill>
              <a:srgbClr val="92D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" name="Рисунок 4" descr="21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2143116"/>
            <a:ext cx="2359380" cy="2846601"/>
          </a:xfrm>
          <a:prstGeom prst="rect">
            <a:avLst/>
          </a:prstGeom>
          <a:ln w="88900" cap="sq" cmpd="thickThin">
            <a:solidFill>
              <a:srgbClr val="92D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6" name="Picture 6" descr="C:\Users\viki\AppData\Local\Microsoft\Windows\Temporary Internet Files\Content.IE5\QYIAUPJ1\MCj04376360000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96" y="2472703"/>
            <a:ext cx="257175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122705" y="6012409"/>
            <a:ext cx="936884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Презентация логопеда </a:t>
            </a:r>
          </a:p>
          <a:p>
            <a:pPr algn="ctr"/>
            <a:r>
              <a:rPr lang="ru-RU" sz="2400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МБДОУ ДС «Кораблик» г. Волгодонска Литвиненко Л. Н.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96409" y="5089036"/>
            <a:ext cx="471988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>
                <a:ln/>
                <a:solidFill>
                  <a:schemeClr val="accent3"/>
                </a:solidFill>
                <a:effectLst/>
              </a:rPr>
              <a:t>   </a:t>
            </a:r>
            <a:r>
              <a:rPr lang="ru-RU" sz="2400" b="1" cap="none" spc="0" dirty="0">
                <a:ln/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КОМНАТНЫЕ РАСТЕНИЯ В </a:t>
            </a:r>
          </a:p>
          <a:p>
            <a:pPr algn="ctr"/>
            <a:r>
              <a:rPr lang="ru-RU" sz="2400" b="1" cap="none" spc="0" dirty="0">
                <a:ln/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ДЕТСКОМ САДУ</a:t>
            </a:r>
            <a:endParaRPr lang="ru-RU" sz="2400" b="1" cap="none" spc="0" dirty="0">
              <a:ln/>
              <a:solidFill>
                <a:srgbClr val="00B05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46914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Оксана\ДС\Картотеки\комнатные растения\паспорт\ПАСПОРТ КОМНАТНЫХ РАСТЕНИЙ\слайд1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2965"/>
            <a:ext cx="9144000" cy="58153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5976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Оксана\ДС\Картотеки\комнатные растения\паспорт\ПАСПОРТ КОМНАТНЫХ РАСТЕНИЙ\Слайд1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6" y="332656"/>
            <a:ext cx="9210707" cy="62182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7383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Оксана\ДС\Картотеки\комнатные растения\паспорт\ПАСПОРТ КОМНАТНЫХ РАСТЕНИЙ\Слайд1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3"/>
            <a:ext cx="9108504" cy="61033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1343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Оксана\ДС\Картотеки\комнатные растения\паспорт\ПАСПОРТ КОМНАТНЫХ РАСТЕНИЙ\Слайд1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2945"/>
            <a:ext cx="9186297" cy="61372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51176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Оксана\ДС\Картотеки\комнатные растения\паспорт\ПАСПОРТ КОМНАТНЫХ РАСТЕНИЙ\Слайд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5" y="404664"/>
            <a:ext cx="9144000" cy="59111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97840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13776C4-2B09-6A75-3471-BDA514824CAF}"/>
              </a:ext>
            </a:extLst>
          </p:cNvPr>
          <p:cNvSpPr txBox="1"/>
          <p:nvPr/>
        </p:nvSpPr>
        <p:spPr>
          <a:xfrm>
            <a:off x="467544" y="474345"/>
            <a:ext cx="4572000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 подзарядка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окне цветок колючий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(Показать прямоугольник перед собой)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Смотрит за околицу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(Сделать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бинокль»из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ладошек)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его не троньте лучше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(Погрозить пальчиком)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больно колется.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(Уколоть пальчиком ладошку и сморщится)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подушка для иголок,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(сложенные ладошки под щёчку)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не ёжик, и не ёлка,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(сложить ладошки. растопырить пальцы , «нарисовать»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ёлку перед собой)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не даст себя в обиду,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(Отрицательный жест головой и указательным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пальчиком)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весь в иголках.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(Уколоть пальчиком ладошку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6CF6BE8-F694-7249-DA9C-86A0867E0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894" y="1412776"/>
            <a:ext cx="3523562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4057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22.postimg.org/4a80qnlc1/215adb905d46b16507dc03a8667a46d5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771" y="105033"/>
            <a:ext cx="2160240" cy="190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41.radikal.ru/i092/1211/7d/bac18dcecba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603" y="105033"/>
            <a:ext cx="2520355" cy="1889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rs.mds.yandex.net/get-pdb/69339/33269298-d815-4935-ac60-b459b2bd1fff/s1200?webp=fal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46" y="2169398"/>
            <a:ext cx="1085106" cy="108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avatars.mds.yandex.net/get-pdb/69339/33269298-d815-4935-ac60-b459b2bd1fff/s1200?webp=fal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246" y="2636912"/>
            <a:ext cx="1085106" cy="108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avatars.mds.yandex.net/get-pdb/69339/33269298-d815-4935-ac60-b459b2bd1fff/s1200?webp=fal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337" y="2059895"/>
            <a:ext cx="1085106" cy="108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avatars.mds.yandex.net/get-pdb/69339/33269298-d815-4935-ac60-b459b2bd1fff/s1200?webp=fal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932" y="1994188"/>
            <a:ext cx="1085106" cy="108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s://avatars.mds.yandex.net/get-pdb/69339/33269298-d815-4935-ac60-b459b2bd1fff/s1200?webp=fal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169398"/>
            <a:ext cx="1085106" cy="108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avatars.mds.yandex.net/get-pdb/69339/33269298-d815-4935-ac60-b459b2bd1fff/s1200?webp=fal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603" y="3407072"/>
            <a:ext cx="1085106" cy="108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avatars.mds.yandex.net/get-pdb/69339/33269298-d815-4935-ac60-b459b2bd1fff/s1200?webp=fal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485" y="3407072"/>
            <a:ext cx="1085106" cy="108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leplants.ru/uploads/cache/94/99/9499d168bcd41b61bc3f6479f136e76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968" y="4817491"/>
            <a:ext cx="949970" cy="949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s://leplants.ru/uploads/cache/94/99/9499d168bcd41b61bc3f6479f136e76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795" y="4739556"/>
            <a:ext cx="949970" cy="949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s://leplants.ru/uploads/cache/94/99/9499d168bcd41b61bc3f6479f136e76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14" y="5320134"/>
            <a:ext cx="949970" cy="949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s://leplants.ru/uploads/cache/94/99/9499d168bcd41b61bc3f6479f136e76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679" y="5332288"/>
            <a:ext cx="949970" cy="949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https://leplants.ru/uploads/cache/94/99/9499d168bcd41b61bc3f6479f136e76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933" y="4299595"/>
            <a:ext cx="949970" cy="949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https://leplants.ru/uploads/cache/94/99/9499d168bcd41b61bc3f6479f136e76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814" y="4067125"/>
            <a:ext cx="949970" cy="949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https://leplants.ru/uploads/cache/94/99/9499d168bcd41b61bc3f6479f136e76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14" y="4264571"/>
            <a:ext cx="949970" cy="949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88024" y="5963146"/>
            <a:ext cx="38884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Посчитай-ка</a:t>
            </a:r>
          </a:p>
        </p:txBody>
      </p:sp>
    </p:spTree>
    <p:extLst>
      <p:ext uri="{BB962C8B-B14F-4D97-AF65-F5344CB8AC3E}">
        <p14:creationId xmlns:p14="http://schemas.microsoft.com/office/powerpoint/2010/main" val="34469299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7f36f22bebaaba539bacaeac12c6ec7f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99383"/>
            <a:ext cx="121918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im0-tub-ru.yandex.net/i?id=7f36f22bebaaba539bacaeac12c6ec7f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035303"/>
            <a:ext cx="121918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im0-tub-ru.yandex.net/i?id=7f36f22bebaaba539bacaeac12c6ec7f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293" y="1693989"/>
            <a:ext cx="121918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m0-tub-ru.yandex.net/i?id=7f36f22bebaaba539bacaeac12c6ec7f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631" y="1607495"/>
            <a:ext cx="121918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m0-tub-ru.yandex.net/i?id=7f36f22bebaaba539bacaeac12c6ec7f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29817"/>
            <a:ext cx="121918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m0-tub-ru.yandex.net/i?id=7f36f22bebaaba539bacaeac12c6ec7f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76302"/>
            <a:ext cx="121918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im0-tub-ru.yandex.net/i?id=7f36f22bebaaba539bacaeac12c6ec7f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29817"/>
            <a:ext cx="121918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data.lact.ru/f1/s/53/715/image/1652/220/medium_DS-Izyum_i_Kolokolchi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31023"/>
            <a:ext cx="2559953" cy="153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topglobus.ru/fotky/africka-fialka_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139813"/>
            <a:ext cx="1867393" cy="140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www.topglobus.ru/fotky/africka-fialka_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787" y="5040980"/>
            <a:ext cx="1867393" cy="140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www.topglobus.ru/fotky/africka-fialka_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135" y="5040980"/>
            <a:ext cx="1867393" cy="140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://www.topglobus.ru/fotky/africka-fialka_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781" y="4930883"/>
            <a:ext cx="1867393" cy="140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://www.topglobus.ru/fotky/africka-fialka_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188" y="3139813"/>
            <a:ext cx="1867393" cy="140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24059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 descr="http://www.playcast.ru/uploads/2015/01/27/1181338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852935"/>
            <a:ext cx="9525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www.playcast.ru/uploads/2016/01/31/1708379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660237"/>
            <a:ext cx="3456384" cy="3614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playcast.ru/uploads/2017/06/12/2280414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276872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playcast.ru/uploads/2018/02/11/24597852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52936"/>
            <a:ext cx="1428750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img.ii4.ru/images/2014/05/21/498432_korowka1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865306"/>
            <a:ext cx="6192688" cy="1857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www.playcast.ru/uploads/2017/02/25/21793465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519" y="-819472"/>
            <a:ext cx="3333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www.gifmania.us/Animated-Gifs-Animals/Free-Animations-Insects/Images-Ladybugs/Child-Ladybug-69835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757" y="4065080"/>
            <a:ext cx="1238250" cy="120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CAEC7DD-F929-4B99-BC23-AFDD1A1C51C9}"/>
              </a:ext>
            </a:extLst>
          </p:cNvPr>
          <p:cNvSpPr/>
          <p:nvPr/>
        </p:nvSpPr>
        <p:spPr>
          <a:xfrm>
            <a:off x="385426" y="117854"/>
            <a:ext cx="263046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Где божья </a:t>
            </a:r>
          </a:p>
          <a:p>
            <a:pPr algn="ctr"/>
            <a:r>
              <a:rPr lang="ru-RU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коровка?</a:t>
            </a:r>
          </a:p>
        </p:txBody>
      </p:sp>
    </p:spTree>
    <p:extLst>
      <p:ext uri="{BB962C8B-B14F-4D97-AF65-F5344CB8AC3E}">
        <p14:creationId xmlns:p14="http://schemas.microsoft.com/office/powerpoint/2010/main" val="3326173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justclickit.ru/flash/flower/flower%20(1284)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622" y="17587"/>
            <a:ext cx="1717129" cy="2471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playcast.ru/uploads/2015/05/13/1357801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342" y="3767099"/>
            <a:ext cx="336037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gifsla.ru/images/cvety/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72244"/>
            <a:ext cx="3424964" cy="2568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playcast.ru/uploads/2015/04/16/13191790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964" y="569505"/>
            <a:ext cx="1285875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5802" y="2439208"/>
            <a:ext cx="39787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алые цветки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Распускают лепестки.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Плавно поднимаем руки вверх.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Ветерок чуть дышит,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Лепестки колышет.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Качание руками влево-вправо.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алые цветки 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Закрывают лепестки,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Присели, спрятались.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Головой качают,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головой влево – вправо.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Тихо засыпают.</a:t>
            </a:r>
          </a:p>
        </p:txBody>
      </p:sp>
    </p:spTree>
    <p:extLst>
      <p:ext uri="{BB962C8B-B14F-4D97-AF65-F5344CB8AC3E}">
        <p14:creationId xmlns:p14="http://schemas.microsoft.com/office/powerpoint/2010/main" val="3420958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Оксана\ДС\Картотеки\комнатные растения\паспорт\ПАСПОРТ КОМНАТНЫХ РАСТЕНИЙ\Слайд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9144000" cy="61081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22563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7984" y="55584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«Скажи наоборот».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Подбор антонимов.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Колючий лист — гладкий лист.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Влажная земля — сухая земля.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Теплая вода — холодная вода.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Толстый лист — тоненький лист.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цветок — маленький цветок.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Расцвел цветок — отцвел цветок.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Мягкая земля — твердая земля.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Толстый стебелек — тонкий стебелек.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18620" y="21776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«Один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 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много».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Образование формы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жественного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числа существительных.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стебелек, а много ...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(Стебельков.)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лист, а много ...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(Листьев.)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цветок, а много ...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(Цветков.)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черенок, а много...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(Черенков.)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корень, а много...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(Корней.)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00506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«Назови части».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Пополнение словаря по теме «Цветы».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Стебель, лист, цветок, черенок, корни.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(Несколько детей повторяют названия частей цветка.)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Мы назвали по одной части у цветка, а сейчас назовем их много.</a:t>
            </a:r>
          </a:p>
        </p:txBody>
      </p:sp>
      <p:pic>
        <p:nvPicPr>
          <p:cNvPr id="2052" name="Picture 4" descr="http://file.mobilmusic.ru/9f/49/84/83612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924944"/>
            <a:ext cx="1905000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1877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89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«А вчера?».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Образование формы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прошед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времени глаголов. Проводится по картин​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изображением данных действий.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Оля поливает кактус. А вчера?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(Оля поливала кактус.)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Ваня и Лида протирают листья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сансивьеры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Света пересаживает фикус.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Ира рыхлит землю вокруг фиалки.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Анжела опрыскивает ли​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стья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бегонии.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Денис подкармливает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толстянку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ухаживают за цветами.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48323" y="2654891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 вами уже говорили о том, что такое слова-родственники. Сейчас я прочитаю не­большой рассказ, а вы должны найти в нем слова-родственники к слову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 наступит весна. На лугу, в поле и на клум­бах расцветут разноцветные цветы. Весной насту­пит время для посадки и пересадки комнатных растений. Цветоводы посадят семена в разноцвет­ные горшки и будут ждать появления цветов. Вско­ре цветы наберут силу, начнут расцветать один за другим и радовать глаз своим цветением. Один цве­точек отцветает, а другой ярким цветом зацветает.</a:t>
            </a:r>
          </a:p>
        </p:txBody>
      </p:sp>
      <p:pic>
        <p:nvPicPr>
          <p:cNvPr id="1026" name="Picture 2" descr="http://www.stihi.ru/pics/2017/04/15/726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81214"/>
            <a:ext cx="1905000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arijanka.info/gallery/pics/animashki/cwety/f456b8fa1a6da062dba3441acb28e98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70175"/>
            <a:ext cx="2160239" cy="250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iq-testy.ru/skin/smile/s641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040" y="4103331"/>
            <a:ext cx="975320" cy="1103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302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0.liveinternet.ru/images/attach/c/6/93/673/93673166_SPASIBO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0"/>
            <a:ext cx="6192688" cy="6780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442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Оксана\ДС\Картотеки\комнатные растения\паспорт\ПАСПОРТ КОМНАТНЫХ РАСТЕНИЙ\Слайд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144000" cy="63384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2157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Оксана\ДС\Картотеки\комнатные растения\паспорт\ПАСПОРТ КОМНАТНЫХ РАСТЕНИЙ\Слайд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23" y="260648"/>
            <a:ext cx="9171439" cy="63152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1399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Оксана\ДС\Картотеки\комнатные растения\паспорт\ПАСПОРТ КОМНАТНЫХ РАСТЕНИЙ\слайд1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9144000" cy="60510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3585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Оксана\ДС\Картотеки\комнатные растения\паспорт\ПАСПОРТ КОМНАТНЫХ РАСТЕНИЙ\Слайд1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9144000" cy="60753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5089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Оксана\ДС\Картотеки\комнатные растения\паспорт\ПАСПОРТ КОМНАТНЫХ РАСТЕНИЙ\Слайд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5" y="548680"/>
            <a:ext cx="9108505" cy="59397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8301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Оксана\ДС\Картотеки\комнатные растения\паспорт\ПАСПОРТ КОМНАТНЫХ РАСТЕНИЙ\Слайд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63" y="404664"/>
            <a:ext cx="9200014" cy="60271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6397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Оксана\ДС\Картотеки\комнатные растения\паспорт\ПАСПОРТ КОМНАТНЫХ РАСТЕНИЙ\Слайд1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98" y="548680"/>
            <a:ext cx="9111401" cy="60361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29684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509</Words>
  <Application>Microsoft Office PowerPoint</Application>
  <PresentationFormat>Экран (4:3)</PresentationFormat>
  <Paragraphs>67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Лиля</dc:creator>
  <cp:lastModifiedBy>Лилия</cp:lastModifiedBy>
  <cp:revision>13</cp:revision>
  <dcterms:created xsi:type="dcterms:W3CDTF">2018-03-10T16:37:15Z</dcterms:created>
  <dcterms:modified xsi:type="dcterms:W3CDTF">2023-01-19T00:03:51Z</dcterms:modified>
</cp:coreProperties>
</file>