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7" r:id="rId3"/>
    <p:sldId id="262" r:id="rId4"/>
    <p:sldId id="285" r:id="rId5"/>
    <p:sldId id="270" r:id="rId6"/>
    <p:sldId id="266" r:id="rId7"/>
    <p:sldId id="267" r:id="rId8"/>
    <p:sldId id="278" r:id="rId9"/>
    <p:sldId id="271" r:id="rId10"/>
    <p:sldId id="279" r:id="rId11"/>
    <p:sldId id="281" r:id="rId12"/>
    <p:sldId id="273" r:id="rId13"/>
    <p:sldId id="280" r:id="rId14"/>
    <p:sldId id="272" r:id="rId15"/>
    <p:sldId id="283" r:id="rId16"/>
    <p:sldId id="286" r:id="rId17"/>
    <p:sldId id="282" r:id="rId18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9074"/>
    <a:srgbClr val="3399FF"/>
    <a:srgbClr val="666699"/>
    <a:srgbClr val="0437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4598" autoAdjust="0"/>
  </p:normalViewPr>
  <p:slideViewPr>
    <p:cSldViewPr>
      <p:cViewPr varScale="1">
        <p:scale>
          <a:sx n="61" d="100"/>
          <a:sy n="61" d="100"/>
        </p:scale>
        <p:origin x="-13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0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528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BF72DD-3DD8-46C0-BE59-2295646A402C}" type="doc">
      <dgm:prSet loTypeId="urn:microsoft.com/office/officeart/2005/8/layout/radial1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3B765EA-4647-478B-B6D5-08526AEC13D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Эксперимент</a:t>
          </a:r>
          <a:endParaRPr lang="ru-RU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EFDC99C-A2CF-49A6-B939-89F9E73652E8}" type="parTrans" cxnId="{C8E82F65-9DA3-4FBD-88C9-A620B5BF536A}">
      <dgm:prSet/>
      <dgm:spPr/>
      <dgm:t>
        <a:bodyPr/>
        <a:lstStyle/>
        <a:p>
          <a:endParaRPr lang="ru-RU"/>
        </a:p>
      </dgm:t>
    </dgm:pt>
    <dgm:pt modelId="{1B9040E5-0B32-4455-910E-C12F6973FB59}" type="sibTrans" cxnId="{C8E82F65-9DA3-4FBD-88C9-A620B5BF536A}">
      <dgm:prSet/>
      <dgm:spPr/>
      <dgm:t>
        <a:bodyPr/>
        <a:lstStyle/>
        <a:p>
          <a:endParaRPr lang="ru-RU"/>
        </a:p>
      </dgm:t>
    </dgm:pt>
    <dgm:pt modelId="{DBDEE30E-3B0E-4ED1-BB60-43FDDC00148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Активизация</a:t>
          </a:r>
        </a:p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мыслительных процессов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D630324-25FC-443B-9F1A-EAF468057106}" type="parTrans" cxnId="{91E71CCB-6BB1-4B8F-BCAC-1B83CB9C1FD3}">
      <dgm:prSet/>
      <dgm:spPr/>
      <dgm:t>
        <a:bodyPr/>
        <a:lstStyle/>
        <a:p>
          <a:endParaRPr lang="ru-RU"/>
        </a:p>
      </dgm:t>
    </dgm:pt>
    <dgm:pt modelId="{C6DA3822-93C7-4917-9A17-7E82660D5448}" type="sibTrans" cxnId="{91E71CCB-6BB1-4B8F-BCAC-1B83CB9C1FD3}">
      <dgm:prSet/>
      <dgm:spPr/>
      <dgm:t>
        <a:bodyPr/>
        <a:lstStyle/>
        <a:p>
          <a:endParaRPr lang="ru-RU"/>
        </a:p>
      </dgm:t>
    </dgm:pt>
    <dgm:pt modelId="{C16D7139-056B-40B8-AC1A-1FFD943D72D1}">
      <dgm:prSet phldrT="[Текст]" custT="1"/>
      <dgm:spPr/>
      <dgm:t>
        <a:bodyPr/>
        <a:lstStyle/>
        <a:p>
          <a:r>
            <a:rPr lang="ru-RU" sz="2000" b="1" u="none" dirty="0" smtClean="0">
              <a:solidFill>
                <a:schemeClr val="tx1">
                  <a:lumMod val="95000"/>
                  <a:lumOff val="5000"/>
                </a:schemeClr>
              </a:solidFill>
            </a:rPr>
            <a:t>Развитие познавательного</a:t>
          </a:r>
        </a:p>
        <a:p>
          <a:r>
            <a:rPr lang="ru-RU" sz="2000" b="1" u="none" dirty="0" smtClean="0">
              <a:solidFill>
                <a:schemeClr val="tx1">
                  <a:lumMod val="95000"/>
                  <a:lumOff val="5000"/>
                </a:schemeClr>
              </a:solidFill>
            </a:rPr>
            <a:t>интереса и активности</a:t>
          </a:r>
          <a:endParaRPr lang="ru-RU" sz="2000" b="1" u="none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C86DD4C-AB95-45BD-A06A-FD71D0F892CB}" type="parTrans" cxnId="{1B3BD480-3B49-4041-8FB4-79CB17DE182F}">
      <dgm:prSet/>
      <dgm:spPr/>
      <dgm:t>
        <a:bodyPr/>
        <a:lstStyle/>
        <a:p>
          <a:endParaRPr lang="ru-RU"/>
        </a:p>
      </dgm:t>
    </dgm:pt>
    <dgm:pt modelId="{901DBE34-37CA-43E7-9837-278DC79F1796}" type="sibTrans" cxnId="{1B3BD480-3B49-4041-8FB4-79CB17DE182F}">
      <dgm:prSet/>
      <dgm:spPr/>
      <dgm:t>
        <a:bodyPr/>
        <a:lstStyle/>
        <a:p>
          <a:endParaRPr lang="ru-RU"/>
        </a:p>
      </dgm:t>
    </dgm:pt>
    <dgm:pt modelId="{2583BB69-689C-4F7D-93A0-3AC664C745F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Обогащение</a:t>
          </a:r>
        </a:p>
        <a:p>
          <a:r>
            <a:rPr lang="ru-RU" sz="18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знаний</a:t>
          </a:r>
          <a:endParaRPr lang="ru-RU" sz="18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6A0E86BE-4C06-4AC4-B3BC-5674EA1712FD}" type="parTrans" cxnId="{FA881E2E-0E4A-4BE5-9747-9857FB1C7C19}">
      <dgm:prSet/>
      <dgm:spPr/>
      <dgm:t>
        <a:bodyPr/>
        <a:lstStyle/>
        <a:p>
          <a:endParaRPr lang="ru-RU"/>
        </a:p>
      </dgm:t>
    </dgm:pt>
    <dgm:pt modelId="{A886361D-1BD6-4103-86C0-E1E2ACA74D4A}" type="sibTrans" cxnId="{FA881E2E-0E4A-4BE5-9747-9857FB1C7C19}">
      <dgm:prSet/>
      <dgm:spPr/>
      <dgm:t>
        <a:bodyPr/>
        <a:lstStyle/>
        <a:p>
          <a:endParaRPr lang="ru-RU"/>
        </a:p>
      </dgm:t>
    </dgm:pt>
    <dgm:pt modelId="{D5A117FF-C731-4AF7-8BA6-FC4B905321C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Развитие памяти</a:t>
          </a:r>
          <a:endParaRPr lang="ru-RU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D5E2573-013F-46BE-BE66-EC5A213CD025}" type="parTrans" cxnId="{05111C6A-93F0-4CC2-B1D4-89EC8A1F1B8D}">
      <dgm:prSet/>
      <dgm:spPr/>
      <dgm:t>
        <a:bodyPr/>
        <a:lstStyle/>
        <a:p>
          <a:endParaRPr lang="ru-RU"/>
        </a:p>
      </dgm:t>
    </dgm:pt>
    <dgm:pt modelId="{49F1581D-0B99-4B92-9E52-312AF5DB453C}" type="sibTrans" cxnId="{05111C6A-93F0-4CC2-B1D4-89EC8A1F1B8D}">
      <dgm:prSet/>
      <dgm:spPr/>
      <dgm:t>
        <a:bodyPr/>
        <a:lstStyle/>
        <a:p>
          <a:endParaRPr lang="ru-RU"/>
        </a:p>
      </dgm:t>
    </dgm:pt>
    <dgm:pt modelId="{887DA6F1-2ADC-40B2-B499-D7EF088A9D26}" type="pres">
      <dgm:prSet presAssocID="{45BF72DD-3DD8-46C0-BE59-2295646A402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245D3F-848C-446F-AADE-1DFBA94DBE6F}" type="pres">
      <dgm:prSet presAssocID="{43B765EA-4647-478B-B6D5-08526AEC13D7}" presName="centerShape" presStyleLbl="node0" presStyleIdx="0" presStyleCnt="1" custScaleX="138851" custScaleY="114908"/>
      <dgm:spPr/>
      <dgm:t>
        <a:bodyPr/>
        <a:lstStyle/>
        <a:p>
          <a:endParaRPr lang="ru-RU"/>
        </a:p>
      </dgm:t>
    </dgm:pt>
    <dgm:pt modelId="{0925902E-79EE-4697-838C-BA8DF4C7CF16}" type="pres">
      <dgm:prSet presAssocID="{3D630324-25FC-443B-9F1A-EAF468057106}" presName="Name9" presStyleLbl="parChTrans1D2" presStyleIdx="0" presStyleCnt="4"/>
      <dgm:spPr/>
      <dgm:t>
        <a:bodyPr/>
        <a:lstStyle/>
        <a:p>
          <a:endParaRPr lang="ru-RU"/>
        </a:p>
      </dgm:t>
    </dgm:pt>
    <dgm:pt modelId="{D5251C2D-ED75-45A7-9139-CB99EA563DBE}" type="pres">
      <dgm:prSet presAssocID="{3D630324-25FC-443B-9F1A-EAF468057106}" presName="connTx" presStyleLbl="parChTrans1D2" presStyleIdx="0" presStyleCnt="4"/>
      <dgm:spPr/>
      <dgm:t>
        <a:bodyPr/>
        <a:lstStyle/>
        <a:p>
          <a:endParaRPr lang="ru-RU"/>
        </a:p>
      </dgm:t>
    </dgm:pt>
    <dgm:pt modelId="{B6A7BA31-5349-4E53-8877-21BDD9620C78}" type="pres">
      <dgm:prSet presAssocID="{DBDEE30E-3B0E-4ED1-BB60-43FDDC001481}" presName="node" presStyleLbl="node1" presStyleIdx="0" presStyleCnt="4" custScaleX="138851" custScaleY="110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4A65A-BD72-4F6A-8382-472D100549A8}" type="pres">
      <dgm:prSet presAssocID="{0C86DD4C-AB95-45BD-A06A-FD71D0F892CB}" presName="Name9" presStyleLbl="parChTrans1D2" presStyleIdx="1" presStyleCnt="4"/>
      <dgm:spPr/>
      <dgm:t>
        <a:bodyPr/>
        <a:lstStyle/>
        <a:p>
          <a:endParaRPr lang="ru-RU"/>
        </a:p>
      </dgm:t>
    </dgm:pt>
    <dgm:pt modelId="{9291D714-25D1-4FE8-89D1-53CE3DC5FF4B}" type="pres">
      <dgm:prSet presAssocID="{0C86DD4C-AB95-45BD-A06A-FD71D0F892C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45A60FBC-CDB5-466C-93FB-1C1F495915EA}" type="pres">
      <dgm:prSet presAssocID="{C16D7139-056B-40B8-AC1A-1FFD943D72D1}" presName="node" presStyleLbl="node1" presStyleIdx="1" presStyleCnt="4" custScaleX="156539" custScaleY="158956" custRadScaleRad="131722" custRadScaleInc="2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E9AF27-0CD5-43CD-AC24-BC7BC6E89356}" type="pres">
      <dgm:prSet presAssocID="{6A0E86BE-4C06-4AC4-B3BC-5674EA1712FD}" presName="Name9" presStyleLbl="parChTrans1D2" presStyleIdx="2" presStyleCnt="4"/>
      <dgm:spPr/>
      <dgm:t>
        <a:bodyPr/>
        <a:lstStyle/>
        <a:p>
          <a:endParaRPr lang="ru-RU"/>
        </a:p>
      </dgm:t>
    </dgm:pt>
    <dgm:pt modelId="{4F0C098D-89F4-4A45-BD25-E20AE14D54FD}" type="pres">
      <dgm:prSet presAssocID="{6A0E86BE-4C06-4AC4-B3BC-5674EA1712FD}" presName="connTx" presStyleLbl="parChTrans1D2" presStyleIdx="2" presStyleCnt="4"/>
      <dgm:spPr/>
      <dgm:t>
        <a:bodyPr/>
        <a:lstStyle/>
        <a:p>
          <a:endParaRPr lang="ru-RU"/>
        </a:p>
      </dgm:t>
    </dgm:pt>
    <dgm:pt modelId="{E8628F3D-16B7-42A4-AC56-81F191CB8F5A}" type="pres">
      <dgm:prSet presAssocID="{2583BB69-689C-4F7D-93A0-3AC664C745FD}" presName="node" presStyleLbl="node1" presStyleIdx="2" presStyleCnt="4" custScaleX="108109" custScaleY="1055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FDF29-758E-487D-9027-72F077DDD25B}" type="pres">
      <dgm:prSet presAssocID="{8D5E2573-013F-46BE-BE66-EC5A213CD025}" presName="Name9" presStyleLbl="parChTrans1D2" presStyleIdx="3" presStyleCnt="4"/>
      <dgm:spPr/>
      <dgm:t>
        <a:bodyPr/>
        <a:lstStyle/>
        <a:p>
          <a:endParaRPr lang="ru-RU"/>
        </a:p>
      </dgm:t>
    </dgm:pt>
    <dgm:pt modelId="{A212DDB5-2883-4537-A80E-A2E7B841362B}" type="pres">
      <dgm:prSet presAssocID="{8D5E2573-013F-46BE-BE66-EC5A213CD025}" presName="connTx" presStyleLbl="parChTrans1D2" presStyleIdx="3" presStyleCnt="4"/>
      <dgm:spPr/>
      <dgm:t>
        <a:bodyPr/>
        <a:lstStyle/>
        <a:p>
          <a:endParaRPr lang="ru-RU"/>
        </a:p>
      </dgm:t>
    </dgm:pt>
    <dgm:pt modelId="{7D32AE08-603C-460C-8E65-3523B112573A}" type="pres">
      <dgm:prSet presAssocID="{D5A117FF-C731-4AF7-8BA6-FC4B905321C9}" presName="node" presStyleLbl="node1" presStyleIdx="3" presStyleCnt="4" custScaleX="109576" custScaleY="89576" custRadScaleRad="112752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7156DC-5CDD-48F2-B9E3-C88E7ACDA4D7}" type="presOf" srcId="{2583BB69-689C-4F7D-93A0-3AC664C745FD}" destId="{E8628F3D-16B7-42A4-AC56-81F191CB8F5A}" srcOrd="0" destOrd="0" presId="urn:microsoft.com/office/officeart/2005/8/layout/radial1"/>
    <dgm:cxn modelId="{DAB6780E-88CA-447A-93D5-8761673D2E23}" type="presOf" srcId="{8D5E2573-013F-46BE-BE66-EC5A213CD025}" destId="{51CFDF29-758E-487D-9027-72F077DDD25B}" srcOrd="0" destOrd="0" presId="urn:microsoft.com/office/officeart/2005/8/layout/radial1"/>
    <dgm:cxn modelId="{1247D6FD-451C-4CDD-830D-FD646E7F797A}" type="presOf" srcId="{0C86DD4C-AB95-45BD-A06A-FD71D0F892CB}" destId="{9291D714-25D1-4FE8-89D1-53CE3DC5FF4B}" srcOrd="1" destOrd="0" presId="urn:microsoft.com/office/officeart/2005/8/layout/radial1"/>
    <dgm:cxn modelId="{14F1F82D-1782-4823-AA55-B5FFD1A5ED8E}" type="presOf" srcId="{6A0E86BE-4C06-4AC4-B3BC-5674EA1712FD}" destId="{ABE9AF27-0CD5-43CD-AC24-BC7BC6E89356}" srcOrd="0" destOrd="0" presId="urn:microsoft.com/office/officeart/2005/8/layout/radial1"/>
    <dgm:cxn modelId="{7C43AF09-5A22-4D46-A9E2-9B86EE6CC8EE}" type="presOf" srcId="{45BF72DD-3DD8-46C0-BE59-2295646A402C}" destId="{887DA6F1-2ADC-40B2-B499-D7EF088A9D26}" srcOrd="0" destOrd="0" presId="urn:microsoft.com/office/officeart/2005/8/layout/radial1"/>
    <dgm:cxn modelId="{B269867D-06C4-4991-B5EA-89AE04E4BFDC}" type="presOf" srcId="{0C86DD4C-AB95-45BD-A06A-FD71D0F892CB}" destId="{3084A65A-BD72-4F6A-8382-472D100549A8}" srcOrd="0" destOrd="0" presId="urn:microsoft.com/office/officeart/2005/8/layout/radial1"/>
    <dgm:cxn modelId="{A7EE7348-158D-4A09-A884-CAC559068650}" type="presOf" srcId="{DBDEE30E-3B0E-4ED1-BB60-43FDDC001481}" destId="{B6A7BA31-5349-4E53-8877-21BDD9620C78}" srcOrd="0" destOrd="0" presId="urn:microsoft.com/office/officeart/2005/8/layout/radial1"/>
    <dgm:cxn modelId="{29579800-320B-4B9B-8D15-5507A6C67320}" type="presOf" srcId="{8D5E2573-013F-46BE-BE66-EC5A213CD025}" destId="{A212DDB5-2883-4537-A80E-A2E7B841362B}" srcOrd="1" destOrd="0" presId="urn:microsoft.com/office/officeart/2005/8/layout/radial1"/>
    <dgm:cxn modelId="{70824C1F-5A57-4322-8146-5D966A972D9A}" type="presOf" srcId="{C16D7139-056B-40B8-AC1A-1FFD943D72D1}" destId="{45A60FBC-CDB5-466C-93FB-1C1F495915EA}" srcOrd="0" destOrd="0" presId="urn:microsoft.com/office/officeart/2005/8/layout/radial1"/>
    <dgm:cxn modelId="{C8E82F65-9DA3-4FBD-88C9-A620B5BF536A}" srcId="{45BF72DD-3DD8-46C0-BE59-2295646A402C}" destId="{43B765EA-4647-478B-B6D5-08526AEC13D7}" srcOrd="0" destOrd="0" parTransId="{8EFDC99C-A2CF-49A6-B939-89F9E73652E8}" sibTransId="{1B9040E5-0B32-4455-910E-C12F6973FB59}"/>
    <dgm:cxn modelId="{A98806C6-065A-4F2E-B458-E6C596FF2F98}" type="presOf" srcId="{3D630324-25FC-443B-9F1A-EAF468057106}" destId="{0925902E-79EE-4697-838C-BA8DF4C7CF16}" srcOrd="0" destOrd="0" presId="urn:microsoft.com/office/officeart/2005/8/layout/radial1"/>
    <dgm:cxn modelId="{1F242E5B-8861-451B-9C6D-DA4252DB0077}" type="presOf" srcId="{43B765EA-4647-478B-B6D5-08526AEC13D7}" destId="{B8245D3F-848C-446F-AADE-1DFBA94DBE6F}" srcOrd="0" destOrd="0" presId="urn:microsoft.com/office/officeart/2005/8/layout/radial1"/>
    <dgm:cxn modelId="{1B3BD480-3B49-4041-8FB4-79CB17DE182F}" srcId="{43B765EA-4647-478B-B6D5-08526AEC13D7}" destId="{C16D7139-056B-40B8-AC1A-1FFD943D72D1}" srcOrd="1" destOrd="0" parTransId="{0C86DD4C-AB95-45BD-A06A-FD71D0F892CB}" sibTransId="{901DBE34-37CA-43E7-9837-278DC79F1796}"/>
    <dgm:cxn modelId="{FA881E2E-0E4A-4BE5-9747-9857FB1C7C19}" srcId="{43B765EA-4647-478B-B6D5-08526AEC13D7}" destId="{2583BB69-689C-4F7D-93A0-3AC664C745FD}" srcOrd="2" destOrd="0" parTransId="{6A0E86BE-4C06-4AC4-B3BC-5674EA1712FD}" sibTransId="{A886361D-1BD6-4103-86C0-E1E2ACA74D4A}"/>
    <dgm:cxn modelId="{05111C6A-93F0-4CC2-B1D4-89EC8A1F1B8D}" srcId="{43B765EA-4647-478B-B6D5-08526AEC13D7}" destId="{D5A117FF-C731-4AF7-8BA6-FC4B905321C9}" srcOrd="3" destOrd="0" parTransId="{8D5E2573-013F-46BE-BE66-EC5A213CD025}" sibTransId="{49F1581D-0B99-4B92-9E52-312AF5DB453C}"/>
    <dgm:cxn modelId="{614FDD23-2705-4C8F-A94F-17FBE6B54B40}" type="presOf" srcId="{D5A117FF-C731-4AF7-8BA6-FC4B905321C9}" destId="{7D32AE08-603C-460C-8E65-3523B112573A}" srcOrd="0" destOrd="0" presId="urn:microsoft.com/office/officeart/2005/8/layout/radial1"/>
    <dgm:cxn modelId="{91E71CCB-6BB1-4B8F-BCAC-1B83CB9C1FD3}" srcId="{43B765EA-4647-478B-B6D5-08526AEC13D7}" destId="{DBDEE30E-3B0E-4ED1-BB60-43FDDC001481}" srcOrd="0" destOrd="0" parTransId="{3D630324-25FC-443B-9F1A-EAF468057106}" sibTransId="{C6DA3822-93C7-4917-9A17-7E82660D5448}"/>
    <dgm:cxn modelId="{D76705C6-11B7-40C1-9864-456AC23EBE85}" type="presOf" srcId="{3D630324-25FC-443B-9F1A-EAF468057106}" destId="{D5251C2D-ED75-45A7-9139-CB99EA563DBE}" srcOrd="1" destOrd="0" presId="urn:microsoft.com/office/officeart/2005/8/layout/radial1"/>
    <dgm:cxn modelId="{E9FBEBA7-0593-4A96-B07C-C9E2B2F7D4EA}" type="presOf" srcId="{6A0E86BE-4C06-4AC4-B3BC-5674EA1712FD}" destId="{4F0C098D-89F4-4A45-BD25-E20AE14D54FD}" srcOrd="1" destOrd="0" presId="urn:microsoft.com/office/officeart/2005/8/layout/radial1"/>
    <dgm:cxn modelId="{BDC74674-9F64-4EA6-B3CA-B24DA1CE5F52}" type="presParOf" srcId="{887DA6F1-2ADC-40B2-B499-D7EF088A9D26}" destId="{B8245D3F-848C-446F-AADE-1DFBA94DBE6F}" srcOrd="0" destOrd="0" presId="urn:microsoft.com/office/officeart/2005/8/layout/radial1"/>
    <dgm:cxn modelId="{ABE59810-6E1F-4C1C-A362-1CCA4F7AAB36}" type="presParOf" srcId="{887DA6F1-2ADC-40B2-B499-D7EF088A9D26}" destId="{0925902E-79EE-4697-838C-BA8DF4C7CF16}" srcOrd="1" destOrd="0" presId="urn:microsoft.com/office/officeart/2005/8/layout/radial1"/>
    <dgm:cxn modelId="{0B7FBBF7-31CD-4677-8B9A-FAF71AA14FB7}" type="presParOf" srcId="{0925902E-79EE-4697-838C-BA8DF4C7CF16}" destId="{D5251C2D-ED75-45A7-9139-CB99EA563DBE}" srcOrd="0" destOrd="0" presId="urn:microsoft.com/office/officeart/2005/8/layout/radial1"/>
    <dgm:cxn modelId="{A0E7F82D-BCB8-426D-A9D0-F0E31A377C09}" type="presParOf" srcId="{887DA6F1-2ADC-40B2-B499-D7EF088A9D26}" destId="{B6A7BA31-5349-4E53-8877-21BDD9620C78}" srcOrd="2" destOrd="0" presId="urn:microsoft.com/office/officeart/2005/8/layout/radial1"/>
    <dgm:cxn modelId="{D5E0EAD1-BFBE-4826-A1D7-48933CC9D175}" type="presParOf" srcId="{887DA6F1-2ADC-40B2-B499-D7EF088A9D26}" destId="{3084A65A-BD72-4F6A-8382-472D100549A8}" srcOrd="3" destOrd="0" presId="urn:microsoft.com/office/officeart/2005/8/layout/radial1"/>
    <dgm:cxn modelId="{8EBBEC47-2267-4440-BDD0-EB7D017E32B0}" type="presParOf" srcId="{3084A65A-BD72-4F6A-8382-472D100549A8}" destId="{9291D714-25D1-4FE8-89D1-53CE3DC5FF4B}" srcOrd="0" destOrd="0" presId="urn:microsoft.com/office/officeart/2005/8/layout/radial1"/>
    <dgm:cxn modelId="{B6AAA45B-C13A-482D-AA79-2068D26B9305}" type="presParOf" srcId="{887DA6F1-2ADC-40B2-B499-D7EF088A9D26}" destId="{45A60FBC-CDB5-466C-93FB-1C1F495915EA}" srcOrd="4" destOrd="0" presId="urn:microsoft.com/office/officeart/2005/8/layout/radial1"/>
    <dgm:cxn modelId="{CD655E6A-5E0E-493D-8162-62F18EC1FBB2}" type="presParOf" srcId="{887DA6F1-2ADC-40B2-B499-D7EF088A9D26}" destId="{ABE9AF27-0CD5-43CD-AC24-BC7BC6E89356}" srcOrd="5" destOrd="0" presId="urn:microsoft.com/office/officeart/2005/8/layout/radial1"/>
    <dgm:cxn modelId="{5DDE509E-8AEF-4F8F-9581-489F66D6E657}" type="presParOf" srcId="{ABE9AF27-0CD5-43CD-AC24-BC7BC6E89356}" destId="{4F0C098D-89F4-4A45-BD25-E20AE14D54FD}" srcOrd="0" destOrd="0" presId="urn:microsoft.com/office/officeart/2005/8/layout/radial1"/>
    <dgm:cxn modelId="{AD67EF59-39D5-42F9-BD40-186BB5DFAF49}" type="presParOf" srcId="{887DA6F1-2ADC-40B2-B499-D7EF088A9D26}" destId="{E8628F3D-16B7-42A4-AC56-81F191CB8F5A}" srcOrd="6" destOrd="0" presId="urn:microsoft.com/office/officeart/2005/8/layout/radial1"/>
    <dgm:cxn modelId="{CF7F793D-ACF2-4192-ABE4-510289B80A7E}" type="presParOf" srcId="{887DA6F1-2ADC-40B2-B499-D7EF088A9D26}" destId="{51CFDF29-758E-487D-9027-72F077DDD25B}" srcOrd="7" destOrd="0" presId="urn:microsoft.com/office/officeart/2005/8/layout/radial1"/>
    <dgm:cxn modelId="{10648298-1949-4B7D-9912-6B0C8E32B9EA}" type="presParOf" srcId="{51CFDF29-758E-487D-9027-72F077DDD25B}" destId="{A212DDB5-2883-4537-A80E-A2E7B841362B}" srcOrd="0" destOrd="0" presId="urn:microsoft.com/office/officeart/2005/8/layout/radial1"/>
    <dgm:cxn modelId="{3D59379A-D8A6-4141-B4D7-BD88CF8DE5B9}" type="presParOf" srcId="{887DA6F1-2ADC-40B2-B499-D7EF088A9D26}" destId="{7D32AE08-603C-460C-8E65-3523B112573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99D012-425E-4C72-ACAB-6EB6E58BDEC9}" type="doc">
      <dgm:prSet loTypeId="urn:microsoft.com/office/officeart/2005/8/layout/gear1" loCatId="cycle" qsTypeId="urn:microsoft.com/office/officeart/2005/8/quickstyle/simple2" qsCatId="simple" csTypeId="urn:microsoft.com/office/officeart/2005/8/colors/colorful2" csCatId="colorful" phldr="1"/>
      <dgm:spPr/>
    </dgm:pt>
    <dgm:pt modelId="{F0E8E38F-9F6B-4458-BF8B-6A12AD1AF96C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Практические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CF72286-7805-48A1-B34B-9E67E80E047B}" type="parTrans" cxnId="{BC25E8F6-9EAE-4904-9BC6-8DABDE66EE9C}">
      <dgm:prSet/>
      <dgm:spPr/>
      <dgm:t>
        <a:bodyPr/>
        <a:lstStyle/>
        <a:p>
          <a:endParaRPr lang="ru-RU"/>
        </a:p>
      </dgm:t>
    </dgm:pt>
    <dgm:pt modelId="{D1813DC2-8CE1-4567-B464-09951656C57C}" type="sibTrans" cxnId="{BC25E8F6-9EAE-4904-9BC6-8DABDE66EE9C}">
      <dgm:prSet/>
      <dgm:spPr/>
      <dgm:t>
        <a:bodyPr/>
        <a:lstStyle/>
        <a:p>
          <a:endParaRPr lang="ru-RU"/>
        </a:p>
      </dgm:t>
    </dgm:pt>
    <dgm:pt modelId="{0FD155B8-8690-4025-9688-662659128FB0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Словесные</a:t>
          </a:r>
          <a:endParaRPr lang="ru-RU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4421504-ABE7-4C37-B557-9755A3216D43}" type="parTrans" cxnId="{757D81C7-1F0E-4C83-AA42-EAC192AE31B5}">
      <dgm:prSet/>
      <dgm:spPr/>
      <dgm:t>
        <a:bodyPr/>
        <a:lstStyle/>
        <a:p>
          <a:endParaRPr lang="ru-RU"/>
        </a:p>
      </dgm:t>
    </dgm:pt>
    <dgm:pt modelId="{8304C67F-9A15-4DC1-B738-75FDC0EE5F45}" type="sibTrans" cxnId="{757D81C7-1F0E-4C83-AA42-EAC192AE31B5}">
      <dgm:prSet/>
      <dgm:spPr/>
      <dgm:t>
        <a:bodyPr/>
        <a:lstStyle/>
        <a:p>
          <a:endParaRPr lang="ru-RU"/>
        </a:p>
      </dgm:t>
    </dgm:pt>
    <dgm:pt modelId="{175A103D-0C5D-43E1-8FB6-385836294DB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Наглядные</a:t>
          </a:r>
          <a:endParaRPr lang="ru-RU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DF29758-A442-4897-BFCF-28FEE1828BBF}" type="parTrans" cxnId="{752447C7-4559-4B6A-9611-CF2F01238917}">
      <dgm:prSet/>
      <dgm:spPr/>
      <dgm:t>
        <a:bodyPr/>
        <a:lstStyle/>
        <a:p>
          <a:endParaRPr lang="ru-RU"/>
        </a:p>
      </dgm:t>
    </dgm:pt>
    <dgm:pt modelId="{A8905930-CFF0-4D5D-8BC0-5D8DE2A7B1C2}" type="sibTrans" cxnId="{752447C7-4559-4B6A-9611-CF2F01238917}">
      <dgm:prSet/>
      <dgm:spPr/>
      <dgm:t>
        <a:bodyPr/>
        <a:lstStyle/>
        <a:p>
          <a:endParaRPr lang="ru-RU"/>
        </a:p>
      </dgm:t>
    </dgm:pt>
    <dgm:pt modelId="{10378504-531B-4E6B-B7C3-395BB67F5B80}" type="pres">
      <dgm:prSet presAssocID="{3499D012-425E-4C72-ACAB-6EB6E58BDEC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4AC24BA-1269-49AE-8DEE-AB0B9E5BD7AA}" type="pres">
      <dgm:prSet presAssocID="{F0E8E38F-9F6B-4458-BF8B-6A12AD1AF96C}" presName="gear1" presStyleLbl="node1" presStyleIdx="0" presStyleCnt="3" custLinFactNeighborX="1209" custLinFactNeighborY="27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25F347-185E-4AD3-81D8-273009BE96E1}" type="pres">
      <dgm:prSet presAssocID="{F0E8E38F-9F6B-4458-BF8B-6A12AD1AF96C}" presName="gear1srcNode" presStyleLbl="node1" presStyleIdx="0" presStyleCnt="3"/>
      <dgm:spPr/>
      <dgm:t>
        <a:bodyPr/>
        <a:lstStyle/>
        <a:p>
          <a:endParaRPr lang="ru-RU"/>
        </a:p>
      </dgm:t>
    </dgm:pt>
    <dgm:pt modelId="{203E2415-EADC-40F3-B575-9E6A83793FA4}" type="pres">
      <dgm:prSet presAssocID="{F0E8E38F-9F6B-4458-BF8B-6A12AD1AF96C}" presName="gear1dstNode" presStyleLbl="node1" presStyleIdx="0" presStyleCnt="3"/>
      <dgm:spPr/>
      <dgm:t>
        <a:bodyPr/>
        <a:lstStyle/>
        <a:p>
          <a:endParaRPr lang="ru-RU"/>
        </a:p>
      </dgm:t>
    </dgm:pt>
    <dgm:pt modelId="{D23E1A37-FCCC-4B16-8AF6-14504F145E25}" type="pres">
      <dgm:prSet presAssocID="{0FD155B8-8690-4025-9688-662659128FB0}" presName="gear2" presStyleLbl="node1" presStyleIdx="1" presStyleCnt="3" custScaleX="110087" custScaleY="10682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71B7B-6B47-4FE8-9BD6-F3D110240458}" type="pres">
      <dgm:prSet presAssocID="{0FD155B8-8690-4025-9688-662659128FB0}" presName="gear2srcNode" presStyleLbl="node1" presStyleIdx="1" presStyleCnt="3"/>
      <dgm:spPr/>
      <dgm:t>
        <a:bodyPr/>
        <a:lstStyle/>
        <a:p>
          <a:endParaRPr lang="ru-RU"/>
        </a:p>
      </dgm:t>
    </dgm:pt>
    <dgm:pt modelId="{37752CEF-B9CB-41AA-9391-4FC1D70C6E00}" type="pres">
      <dgm:prSet presAssocID="{0FD155B8-8690-4025-9688-662659128FB0}" presName="gear2dstNode" presStyleLbl="node1" presStyleIdx="1" presStyleCnt="3"/>
      <dgm:spPr/>
      <dgm:t>
        <a:bodyPr/>
        <a:lstStyle/>
        <a:p>
          <a:endParaRPr lang="ru-RU"/>
        </a:p>
      </dgm:t>
    </dgm:pt>
    <dgm:pt modelId="{1295D2F0-4E0A-4C36-9D8D-D56F662AC9F6}" type="pres">
      <dgm:prSet presAssocID="{175A103D-0C5D-43E1-8FB6-385836294DBB}" presName="gear3" presStyleLbl="node1" presStyleIdx="2" presStyleCnt="3" custLinFactNeighborX="446" custLinFactNeighborY="-2409"/>
      <dgm:spPr/>
      <dgm:t>
        <a:bodyPr/>
        <a:lstStyle/>
        <a:p>
          <a:endParaRPr lang="ru-RU"/>
        </a:p>
      </dgm:t>
    </dgm:pt>
    <dgm:pt modelId="{AAD5A47C-58D2-41DF-9359-8C78AC2D1CDC}" type="pres">
      <dgm:prSet presAssocID="{175A103D-0C5D-43E1-8FB6-385836294DB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C48F1-B0FC-4C26-BC81-78B125DB7C08}" type="pres">
      <dgm:prSet presAssocID="{175A103D-0C5D-43E1-8FB6-385836294DBB}" presName="gear3srcNode" presStyleLbl="node1" presStyleIdx="2" presStyleCnt="3"/>
      <dgm:spPr/>
      <dgm:t>
        <a:bodyPr/>
        <a:lstStyle/>
        <a:p>
          <a:endParaRPr lang="ru-RU"/>
        </a:p>
      </dgm:t>
    </dgm:pt>
    <dgm:pt modelId="{0FEB22F8-268A-4EE8-8156-C28DF17CB885}" type="pres">
      <dgm:prSet presAssocID="{175A103D-0C5D-43E1-8FB6-385836294DBB}" presName="gear3dstNode" presStyleLbl="node1" presStyleIdx="2" presStyleCnt="3"/>
      <dgm:spPr/>
      <dgm:t>
        <a:bodyPr/>
        <a:lstStyle/>
        <a:p>
          <a:endParaRPr lang="ru-RU"/>
        </a:p>
      </dgm:t>
    </dgm:pt>
    <dgm:pt modelId="{5F84F4B1-B3AF-4C4A-BD15-75D44D23CC9C}" type="pres">
      <dgm:prSet presAssocID="{D1813DC2-8CE1-4567-B464-09951656C57C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DE342068-0AEA-4A96-B6FF-E6365322FB76}" type="pres">
      <dgm:prSet presAssocID="{8304C67F-9A15-4DC1-B738-75FDC0EE5F45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7E188324-1411-4CF5-82AA-93B56483D62B}" type="pres">
      <dgm:prSet presAssocID="{A8905930-CFF0-4D5D-8BC0-5D8DE2A7B1C2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9762EF5A-F109-4598-B0E5-0AC7DBD1CADF}" type="presOf" srcId="{D1813DC2-8CE1-4567-B464-09951656C57C}" destId="{5F84F4B1-B3AF-4C4A-BD15-75D44D23CC9C}" srcOrd="0" destOrd="0" presId="urn:microsoft.com/office/officeart/2005/8/layout/gear1"/>
    <dgm:cxn modelId="{4316668D-8AE9-46F8-A179-64F6455EBAC7}" type="presOf" srcId="{F0E8E38F-9F6B-4458-BF8B-6A12AD1AF96C}" destId="{203E2415-EADC-40F3-B575-9E6A83793FA4}" srcOrd="2" destOrd="0" presId="urn:microsoft.com/office/officeart/2005/8/layout/gear1"/>
    <dgm:cxn modelId="{889381D6-E834-4E3D-9C1C-AB4029139153}" type="presOf" srcId="{0FD155B8-8690-4025-9688-662659128FB0}" destId="{23A71B7B-6B47-4FE8-9BD6-F3D110240458}" srcOrd="1" destOrd="0" presId="urn:microsoft.com/office/officeart/2005/8/layout/gear1"/>
    <dgm:cxn modelId="{0CF56948-07B2-4CA8-82E8-C66C8E7B22DF}" type="presOf" srcId="{175A103D-0C5D-43E1-8FB6-385836294DBB}" destId="{AAD5A47C-58D2-41DF-9359-8C78AC2D1CDC}" srcOrd="1" destOrd="0" presId="urn:microsoft.com/office/officeart/2005/8/layout/gear1"/>
    <dgm:cxn modelId="{BC25E8F6-9EAE-4904-9BC6-8DABDE66EE9C}" srcId="{3499D012-425E-4C72-ACAB-6EB6E58BDEC9}" destId="{F0E8E38F-9F6B-4458-BF8B-6A12AD1AF96C}" srcOrd="0" destOrd="0" parTransId="{1CF72286-7805-48A1-B34B-9E67E80E047B}" sibTransId="{D1813DC2-8CE1-4567-B464-09951656C57C}"/>
    <dgm:cxn modelId="{41047B7C-80F7-4861-953E-06E6DD360757}" type="presOf" srcId="{0FD155B8-8690-4025-9688-662659128FB0}" destId="{D23E1A37-FCCC-4B16-8AF6-14504F145E25}" srcOrd="0" destOrd="0" presId="urn:microsoft.com/office/officeart/2005/8/layout/gear1"/>
    <dgm:cxn modelId="{7DB1408A-8B43-4BA9-98B3-53EFF426EEDC}" type="presOf" srcId="{3499D012-425E-4C72-ACAB-6EB6E58BDEC9}" destId="{10378504-531B-4E6B-B7C3-395BB67F5B80}" srcOrd="0" destOrd="0" presId="urn:microsoft.com/office/officeart/2005/8/layout/gear1"/>
    <dgm:cxn modelId="{757D81C7-1F0E-4C83-AA42-EAC192AE31B5}" srcId="{3499D012-425E-4C72-ACAB-6EB6E58BDEC9}" destId="{0FD155B8-8690-4025-9688-662659128FB0}" srcOrd="1" destOrd="0" parTransId="{C4421504-ABE7-4C37-B557-9755A3216D43}" sibTransId="{8304C67F-9A15-4DC1-B738-75FDC0EE5F45}"/>
    <dgm:cxn modelId="{2151ABAF-F725-4227-A31B-BD02859A0C40}" type="presOf" srcId="{8304C67F-9A15-4DC1-B738-75FDC0EE5F45}" destId="{DE342068-0AEA-4A96-B6FF-E6365322FB76}" srcOrd="0" destOrd="0" presId="urn:microsoft.com/office/officeart/2005/8/layout/gear1"/>
    <dgm:cxn modelId="{FEF7D39D-AD7A-48D6-B359-C0C34927297F}" type="presOf" srcId="{175A103D-0C5D-43E1-8FB6-385836294DBB}" destId="{0FEB22F8-268A-4EE8-8156-C28DF17CB885}" srcOrd="3" destOrd="0" presId="urn:microsoft.com/office/officeart/2005/8/layout/gear1"/>
    <dgm:cxn modelId="{698F13F4-9610-4DCF-A323-EDFE364A408A}" type="presOf" srcId="{175A103D-0C5D-43E1-8FB6-385836294DBB}" destId="{EDEC48F1-B0FC-4C26-BC81-78B125DB7C08}" srcOrd="2" destOrd="0" presId="urn:microsoft.com/office/officeart/2005/8/layout/gear1"/>
    <dgm:cxn modelId="{6ACA9C26-119E-41B1-9DA4-165153E684B4}" type="presOf" srcId="{A8905930-CFF0-4D5D-8BC0-5D8DE2A7B1C2}" destId="{7E188324-1411-4CF5-82AA-93B56483D62B}" srcOrd="0" destOrd="0" presId="urn:microsoft.com/office/officeart/2005/8/layout/gear1"/>
    <dgm:cxn modelId="{0ECDE1A3-4E4D-4CD3-9911-B27F22C76923}" type="presOf" srcId="{0FD155B8-8690-4025-9688-662659128FB0}" destId="{37752CEF-B9CB-41AA-9391-4FC1D70C6E00}" srcOrd="2" destOrd="0" presId="urn:microsoft.com/office/officeart/2005/8/layout/gear1"/>
    <dgm:cxn modelId="{86F4A7D3-54EB-4400-90EC-38711DCC8C32}" type="presOf" srcId="{F0E8E38F-9F6B-4458-BF8B-6A12AD1AF96C}" destId="{F4AC24BA-1269-49AE-8DEE-AB0B9E5BD7AA}" srcOrd="0" destOrd="0" presId="urn:microsoft.com/office/officeart/2005/8/layout/gear1"/>
    <dgm:cxn modelId="{752447C7-4559-4B6A-9611-CF2F01238917}" srcId="{3499D012-425E-4C72-ACAB-6EB6E58BDEC9}" destId="{175A103D-0C5D-43E1-8FB6-385836294DBB}" srcOrd="2" destOrd="0" parTransId="{8DF29758-A442-4897-BFCF-28FEE1828BBF}" sibTransId="{A8905930-CFF0-4D5D-8BC0-5D8DE2A7B1C2}"/>
    <dgm:cxn modelId="{8171B7D4-3D44-45E0-A21A-62706D49D24C}" type="presOf" srcId="{175A103D-0C5D-43E1-8FB6-385836294DBB}" destId="{1295D2F0-4E0A-4C36-9D8D-D56F662AC9F6}" srcOrd="0" destOrd="0" presId="urn:microsoft.com/office/officeart/2005/8/layout/gear1"/>
    <dgm:cxn modelId="{F8B6FF57-A329-46D8-9B50-4943FDE1A7D4}" type="presOf" srcId="{F0E8E38F-9F6B-4458-BF8B-6A12AD1AF96C}" destId="{5F25F347-185E-4AD3-81D8-273009BE96E1}" srcOrd="1" destOrd="0" presId="urn:microsoft.com/office/officeart/2005/8/layout/gear1"/>
    <dgm:cxn modelId="{8598C6EC-5660-4DC3-9F23-971ADE32A400}" type="presParOf" srcId="{10378504-531B-4E6B-B7C3-395BB67F5B80}" destId="{F4AC24BA-1269-49AE-8DEE-AB0B9E5BD7AA}" srcOrd="0" destOrd="0" presId="urn:microsoft.com/office/officeart/2005/8/layout/gear1"/>
    <dgm:cxn modelId="{090B784A-0BB6-4841-85A2-3D6F9979AFCB}" type="presParOf" srcId="{10378504-531B-4E6B-B7C3-395BB67F5B80}" destId="{5F25F347-185E-4AD3-81D8-273009BE96E1}" srcOrd="1" destOrd="0" presId="urn:microsoft.com/office/officeart/2005/8/layout/gear1"/>
    <dgm:cxn modelId="{49B49D97-3C0C-4606-B820-E74C959DFDDA}" type="presParOf" srcId="{10378504-531B-4E6B-B7C3-395BB67F5B80}" destId="{203E2415-EADC-40F3-B575-9E6A83793FA4}" srcOrd="2" destOrd="0" presId="urn:microsoft.com/office/officeart/2005/8/layout/gear1"/>
    <dgm:cxn modelId="{E4E9BC0A-6AEF-471E-943A-1ECE00F2C008}" type="presParOf" srcId="{10378504-531B-4E6B-B7C3-395BB67F5B80}" destId="{D23E1A37-FCCC-4B16-8AF6-14504F145E25}" srcOrd="3" destOrd="0" presId="urn:microsoft.com/office/officeart/2005/8/layout/gear1"/>
    <dgm:cxn modelId="{7BA35E73-BC77-4EDC-BE18-F5EADFBFCA6E}" type="presParOf" srcId="{10378504-531B-4E6B-B7C3-395BB67F5B80}" destId="{23A71B7B-6B47-4FE8-9BD6-F3D110240458}" srcOrd="4" destOrd="0" presId="urn:microsoft.com/office/officeart/2005/8/layout/gear1"/>
    <dgm:cxn modelId="{6F2CCBB4-E7EE-4DFD-8BF5-A49F7A04D876}" type="presParOf" srcId="{10378504-531B-4E6B-B7C3-395BB67F5B80}" destId="{37752CEF-B9CB-41AA-9391-4FC1D70C6E00}" srcOrd="5" destOrd="0" presId="urn:microsoft.com/office/officeart/2005/8/layout/gear1"/>
    <dgm:cxn modelId="{E482509B-CF35-4090-B303-C0125B99541E}" type="presParOf" srcId="{10378504-531B-4E6B-B7C3-395BB67F5B80}" destId="{1295D2F0-4E0A-4C36-9D8D-D56F662AC9F6}" srcOrd="6" destOrd="0" presId="urn:microsoft.com/office/officeart/2005/8/layout/gear1"/>
    <dgm:cxn modelId="{A59CE9EF-B114-4A9E-9A3A-39DA6B492CF6}" type="presParOf" srcId="{10378504-531B-4E6B-B7C3-395BB67F5B80}" destId="{AAD5A47C-58D2-41DF-9359-8C78AC2D1CDC}" srcOrd="7" destOrd="0" presId="urn:microsoft.com/office/officeart/2005/8/layout/gear1"/>
    <dgm:cxn modelId="{805038B5-ED55-4CDC-BCDF-8526D63B925A}" type="presParOf" srcId="{10378504-531B-4E6B-B7C3-395BB67F5B80}" destId="{EDEC48F1-B0FC-4C26-BC81-78B125DB7C08}" srcOrd="8" destOrd="0" presId="urn:microsoft.com/office/officeart/2005/8/layout/gear1"/>
    <dgm:cxn modelId="{A76B60E7-2249-462D-B894-1A6E7D138D54}" type="presParOf" srcId="{10378504-531B-4E6B-B7C3-395BB67F5B80}" destId="{0FEB22F8-268A-4EE8-8156-C28DF17CB885}" srcOrd="9" destOrd="0" presId="urn:microsoft.com/office/officeart/2005/8/layout/gear1"/>
    <dgm:cxn modelId="{25C0DBF4-2461-4220-8A5F-3A63583C90DC}" type="presParOf" srcId="{10378504-531B-4E6B-B7C3-395BB67F5B80}" destId="{5F84F4B1-B3AF-4C4A-BD15-75D44D23CC9C}" srcOrd="10" destOrd="0" presId="urn:microsoft.com/office/officeart/2005/8/layout/gear1"/>
    <dgm:cxn modelId="{A202F881-25AE-4121-A161-DA15491A660D}" type="presParOf" srcId="{10378504-531B-4E6B-B7C3-395BB67F5B80}" destId="{DE342068-0AEA-4A96-B6FF-E6365322FB76}" srcOrd="11" destOrd="0" presId="urn:microsoft.com/office/officeart/2005/8/layout/gear1"/>
    <dgm:cxn modelId="{10D18CA3-BF48-4BD5-A4E8-6F08982B8880}" type="presParOf" srcId="{10378504-531B-4E6B-B7C3-395BB67F5B80}" destId="{7E188324-1411-4CF5-82AA-93B56483D62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6A235F-8947-4BC5-A6E3-A84D74C7AAE5}" type="doc">
      <dgm:prSet loTypeId="urn:microsoft.com/office/officeart/2005/8/layout/pyramid2" loCatId="list" qsTypeId="urn:microsoft.com/office/officeart/2005/8/quickstyle/simple1" qsCatId="simple" csTypeId="urn:microsoft.com/office/officeart/2005/8/colors/colorful4" csCatId="colorful" phldr="1"/>
      <dgm:spPr/>
    </dgm:pt>
    <dgm:pt modelId="{84BFC973-71F2-4A35-9CD3-2B8306D9A775}">
      <dgm:prSet phldrT="[Текст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Безопасность для жизни и здоровья</a:t>
          </a:r>
          <a:endParaRPr lang="ru-RU" dirty="0"/>
        </a:p>
      </dgm:t>
    </dgm:pt>
    <dgm:pt modelId="{BF82B456-0100-4479-B10E-7662563DDA6C}" type="parTrans" cxnId="{3A65E770-1A64-4BD4-82DD-C38CF19E10AD}">
      <dgm:prSet/>
      <dgm:spPr/>
      <dgm:t>
        <a:bodyPr/>
        <a:lstStyle/>
        <a:p>
          <a:endParaRPr lang="ru-RU"/>
        </a:p>
      </dgm:t>
    </dgm:pt>
    <dgm:pt modelId="{3508DB92-E2CE-416F-A8DD-253BD92C31D5}" type="sibTrans" cxnId="{3A65E770-1A64-4BD4-82DD-C38CF19E10AD}">
      <dgm:prSet/>
      <dgm:spPr/>
      <dgm:t>
        <a:bodyPr/>
        <a:lstStyle/>
        <a:p>
          <a:endParaRPr lang="ru-RU"/>
        </a:p>
      </dgm:t>
    </dgm:pt>
    <dgm:pt modelId="{7C3FA0DA-ACEE-45E6-8F80-B661F528D92D}">
      <dgm:prSet phldrT="[Текст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Достаточность</a:t>
          </a:r>
          <a:endParaRPr lang="ru-RU" dirty="0"/>
        </a:p>
      </dgm:t>
    </dgm:pt>
    <dgm:pt modelId="{976E30E2-FD5A-4EE9-AC19-641FFAD07E0A}" type="parTrans" cxnId="{5B18EC8C-AB72-4F81-B2E0-0DFA5CB98C50}">
      <dgm:prSet/>
      <dgm:spPr/>
      <dgm:t>
        <a:bodyPr/>
        <a:lstStyle/>
        <a:p>
          <a:endParaRPr lang="ru-RU"/>
        </a:p>
      </dgm:t>
    </dgm:pt>
    <dgm:pt modelId="{6B91CF19-0E45-4C29-A5BF-4DD3852D32C7}" type="sibTrans" cxnId="{5B18EC8C-AB72-4F81-B2E0-0DFA5CB98C50}">
      <dgm:prSet/>
      <dgm:spPr/>
      <dgm:t>
        <a:bodyPr/>
        <a:lstStyle/>
        <a:p>
          <a:endParaRPr lang="ru-RU"/>
        </a:p>
      </dgm:t>
    </dgm:pt>
    <dgm:pt modelId="{E4BFDD3B-7DA3-477C-AA4D-B9E475EBFA22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Доступность расположения</a:t>
          </a:r>
          <a:endParaRPr lang="ru-RU" dirty="0"/>
        </a:p>
      </dgm:t>
    </dgm:pt>
    <dgm:pt modelId="{0208C589-7F26-449C-B66D-F47DC095BA37}" type="parTrans" cxnId="{D99868F5-5679-4BB0-8920-C2221D07257F}">
      <dgm:prSet/>
      <dgm:spPr/>
      <dgm:t>
        <a:bodyPr/>
        <a:lstStyle/>
        <a:p>
          <a:endParaRPr lang="ru-RU"/>
        </a:p>
      </dgm:t>
    </dgm:pt>
    <dgm:pt modelId="{CC9D3F29-10AA-498C-9A36-9785446F5E5A}" type="sibTrans" cxnId="{D99868F5-5679-4BB0-8920-C2221D07257F}">
      <dgm:prSet/>
      <dgm:spPr/>
      <dgm:t>
        <a:bodyPr/>
        <a:lstStyle/>
        <a:p>
          <a:endParaRPr lang="ru-RU"/>
        </a:p>
      </dgm:t>
    </dgm:pt>
    <dgm:pt modelId="{EF41DD47-0BDD-4765-8DE6-A12869E04981}" type="pres">
      <dgm:prSet presAssocID="{916A235F-8947-4BC5-A6E3-A84D74C7AAE5}" presName="compositeShape" presStyleCnt="0">
        <dgm:presLayoutVars>
          <dgm:dir/>
          <dgm:resizeHandles/>
        </dgm:presLayoutVars>
      </dgm:prSet>
      <dgm:spPr/>
    </dgm:pt>
    <dgm:pt modelId="{06AE5A86-203B-44EE-B9FA-2A1C0832D8E2}" type="pres">
      <dgm:prSet presAssocID="{916A235F-8947-4BC5-A6E3-A84D74C7AAE5}" presName="pyramid" presStyleLbl="node1" presStyleIdx="0" presStyleCnt="1"/>
      <dgm:spPr/>
    </dgm:pt>
    <dgm:pt modelId="{BDA0764C-B64E-4A13-AE91-C6B690D93E9E}" type="pres">
      <dgm:prSet presAssocID="{916A235F-8947-4BC5-A6E3-A84D74C7AAE5}" presName="theList" presStyleCnt="0"/>
      <dgm:spPr/>
    </dgm:pt>
    <dgm:pt modelId="{32AC5DE8-4C26-477C-B38A-D81F63365E92}" type="pres">
      <dgm:prSet presAssocID="{84BFC973-71F2-4A35-9CD3-2B8306D9A775}" presName="aNode" presStyleLbl="fgAcc1" presStyleIdx="0" presStyleCnt="3" custLinFactNeighborX="-89443" custLinFactNeighborY="-71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0856D5-F6DA-404B-BC39-909B44857B25}" type="pres">
      <dgm:prSet presAssocID="{84BFC973-71F2-4A35-9CD3-2B8306D9A775}" presName="aSpace" presStyleCnt="0"/>
      <dgm:spPr/>
    </dgm:pt>
    <dgm:pt modelId="{A2A86F9A-6226-46FD-ACE1-D8BD30D6DDBC}" type="pres">
      <dgm:prSet presAssocID="{7C3FA0DA-ACEE-45E6-8F80-B661F528D92D}" presName="aNode" presStyleLbl="fgAcc1" presStyleIdx="1" presStyleCnt="3" custLinFactNeighborX="-49520" custLinFactNeighborY="8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0A514E-FF5B-467C-8B2C-873CFFB89A49}" type="pres">
      <dgm:prSet presAssocID="{7C3FA0DA-ACEE-45E6-8F80-B661F528D92D}" presName="aSpace" presStyleCnt="0"/>
      <dgm:spPr/>
    </dgm:pt>
    <dgm:pt modelId="{78B17543-1AB2-4FF4-916D-6C2ABCD26264}" type="pres">
      <dgm:prSet presAssocID="{E4BFDD3B-7DA3-477C-AA4D-B9E475EBFA22}" presName="aNode" presStyleLbl="fgAcc1" presStyleIdx="2" presStyleCnt="3" custLinFactY="5049" custLinFactNeighborX="1623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D8CCEA-E7F2-457B-9594-A11A60206763}" type="pres">
      <dgm:prSet presAssocID="{E4BFDD3B-7DA3-477C-AA4D-B9E475EBFA22}" presName="aSpace" presStyleCnt="0"/>
      <dgm:spPr/>
    </dgm:pt>
  </dgm:ptLst>
  <dgm:cxnLst>
    <dgm:cxn modelId="{7539F0A1-D6CF-42B7-A060-5C16CD2D3DF3}" type="presOf" srcId="{7C3FA0DA-ACEE-45E6-8F80-B661F528D92D}" destId="{A2A86F9A-6226-46FD-ACE1-D8BD30D6DDBC}" srcOrd="0" destOrd="0" presId="urn:microsoft.com/office/officeart/2005/8/layout/pyramid2"/>
    <dgm:cxn modelId="{3A65E770-1A64-4BD4-82DD-C38CF19E10AD}" srcId="{916A235F-8947-4BC5-A6E3-A84D74C7AAE5}" destId="{84BFC973-71F2-4A35-9CD3-2B8306D9A775}" srcOrd="0" destOrd="0" parTransId="{BF82B456-0100-4479-B10E-7662563DDA6C}" sibTransId="{3508DB92-E2CE-416F-A8DD-253BD92C31D5}"/>
    <dgm:cxn modelId="{D99868F5-5679-4BB0-8920-C2221D07257F}" srcId="{916A235F-8947-4BC5-A6E3-A84D74C7AAE5}" destId="{E4BFDD3B-7DA3-477C-AA4D-B9E475EBFA22}" srcOrd="2" destOrd="0" parTransId="{0208C589-7F26-449C-B66D-F47DC095BA37}" sibTransId="{CC9D3F29-10AA-498C-9A36-9785446F5E5A}"/>
    <dgm:cxn modelId="{70A575AE-5D29-4F2F-B832-E47BEAB8728A}" type="presOf" srcId="{84BFC973-71F2-4A35-9CD3-2B8306D9A775}" destId="{32AC5DE8-4C26-477C-B38A-D81F63365E92}" srcOrd="0" destOrd="0" presId="urn:microsoft.com/office/officeart/2005/8/layout/pyramid2"/>
    <dgm:cxn modelId="{24AB9914-BFE5-4AEA-B595-14221D523FD4}" type="presOf" srcId="{916A235F-8947-4BC5-A6E3-A84D74C7AAE5}" destId="{EF41DD47-0BDD-4765-8DE6-A12869E04981}" srcOrd="0" destOrd="0" presId="urn:microsoft.com/office/officeart/2005/8/layout/pyramid2"/>
    <dgm:cxn modelId="{5B18EC8C-AB72-4F81-B2E0-0DFA5CB98C50}" srcId="{916A235F-8947-4BC5-A6E3-A84D74C7AAE5}" destId="{7C3FA0DA-ACEE-45E6-8F80-B661F528D92D}" srcOrd="1" destOrd="0" parTransId="{976E30E2-FD5A-4EE9-AC19-641FFAD07E0A}" sibTransId="{6B91CF19-0E45-4C29-A5BF-4DD3852D32C7}"/>
    <dgm:cxn modelId="{DBED5182-E006-4097-BEAD-B94FD2C7C9A2}" type="presOf" srcId="{E4BFDD3B-7DA3-477C-AA4D-B9E475EBFA22}" destId="{78B17543-1AB2-4FF4-916D-6C2ABCD26264}" srcOrd="0" destOrd="0" presId="urn:microsoft.com/office/officeart/2005/8/layout/pyramid2"/>
    <dgm:cxn modelId="{56A3B495-4505-42C6-B57A-06476ACA4D03}" type="presParOf" srcId="{EF41DD47-0BDD-4765-8DE6-A12869E04981}" destId="{06AE5A86-203B-44EE-B9FA-2A1C0832D8E2}" srcOrd="0" destOrd="0" presId="urn:microsoft.com/office/officeart/2005/8/layout/pyramid2"/>
    <dgm:cxn modelId="{C4DC39DA-3A2D-4AF0-ACBC-5F4CB1D886D8}" type="presParOf" srcId="{EF41DD47-0BDD-4765-8DE6-A12869E04981}" destId="{BDA0764C-B64E-4A13-AE91-C6B690D93E9E}" srcOrd="1" destOrd="0" presId="urn:microsoft.com/office/officeart/2005/8/layout/pyramid2"/>
    <dgm:cxn modelId="{8CA9DE86-72C4-45F8-82E7-F7A325792C82}" type="presParOf" srcId="{BDA0764C-B64E-4A13-AE91-C6B690D93E9E}" destId="{32AC5DE8-4C26-477C-B38A-D81F63365E92}" srcOrd="0" destOrd="0" presId="urn:microsoft.com/office/officeart/2005/8/layout/pyramid2"/>
    <dgm:cxn modelId="{8FA1AB92-7906-444A-8374-F3670912AB33}" type="presParOf" srcId="{BDA0764C-B64E-4A13-AE91-C6B690D93E9E}" destId="{2C0856D5-F6DA-404B-BC39-909B44857B25}" srcOrd="1" destOrd="0" presId="urn:microsoft.com/office/officeart/2005/8/layout/pyramid2"/>
    <dgm:cxn modelId="{FD5BFC91-00F8-4E02-9454-0C2C7E4651F1}" type="presParOf" srcId="{BDA0764C-B64E-4A13-AE91-C6B690D93E9E}" destId="{A2A86F9A-6226-46FD-ACE1-D8BD30D6DDBC}" srcOrd="2" destOrd="0" presId="urn:microsoft.com/office/officeart/2005/8/layout/pyramid2"/>
    <dgm:cxn modelId="{3F647B7F-5ACD-4989-8A4C-FC8B2546753E}" type="presParOf" srcId="{BDA0764C-B64E-4A13-AE91-C6B690D93E9E}" destId="{CE0A514E-FF5B-467C-8B2C-873CFFB89A49}" srcOrd="3" destOrd="0" presId="urn:microsoft.com/office/officeart/2005/8/layout/pyramid2"/>
    <dgm:cxn modelId="{4CE1A43E-840B-4BBF-A312-B79DEC672B08}" type="presParOf" srcId="{BDA0764C-B64E-4A13-AE91-C6B690D93E9E}" destId="{78B17543-1AB2-4FF4-916D-6C2ABCD26264}" srcOrd="4" destOrd="0" presId="urn:microsoft.com/office/officeart/2005/8/layout/pyramid2"/>
    <dgm:cxn modelId="{F5E90B9F-D8CF-4AB3-8DC7-88A259567381}" type="presParOf" srcId="{BDA0764C-B64E-4A13-AE91-C6B690D93E9E}" destId="{14D8CCEA-E7F2-457B-9594-A11A60206763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245D3F-848C-446F-AADE-1DFBA94DBE6F}">
      <dsp:nvSpPr>
        <dsp:cNvPr id="0" name=""/>
        <dsp:cNvSpPr/>
      </dsp:nvSpPr>
      <dsp:spPr>
        <a:xfrm>
          <a:off x="2960936" y="2271219"/>
          <a:ext cx="2511653" cy="20785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Эксперимент</a:t>
          </a:r>
          <a:endParaRPr lang="ru-RU" sz="24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328759" y="2575616"/>
        <a:ext cx="1776007" cy="1469758"/>
      </dsp:txXfrm>
    </dsp:sp>
    <dsp:sp modelId="{0925902E-79EE-4697-838C-BA8DF4C7CF16}">
      <dsp:nvSpPr>
        <dsp:cNvPr id="0" name=""/>
        <dsp:cNvSpPr/>
      </dsp:nvSpPr>
      <dsp:spPr>
        <a:xfrm rot="16200000">
          <a:off x="4060904" y="2096981"/>
          <a:ext cx="311717" cy="36756"/>
        </a:xfrm>
        <a:custGeom>
          <a:avLst/>
          <a:gdLst/>
          <a:ahLst/>
          <a:cxnLst/>
          <a:rect l="0" t="0" r="0" b="0"/>
          <a:pathLst>
            <a:path>
              <a:moveTo>
                <a:pt x="0" y="18378"/>
              </a:moveTo>
              <a:lnTo>
                <a:pt x="311717" y="1837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08970" y="2107567"/>
        <a:ext cx="15585" cy="15585"/>
      </dsp:txXfrm>
    </dsp:sp>
    <dsp:sp modelId="{B6A7BA31-5349-4E53-8877-21BDD9620C78}">
      <dsp:nvSpPr>
        <dsp:cNvPr id="0" name=""/>
        <dsp:cNvSpPr/>
      </dsp:nvSpPr>
      <dsp:spPr>
        <a:xfrm>
          <a:off x="2960936" y="-46551"/>
          <a:ext cx="2511653" cy="200605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Активизация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мыслительных процессов</a:t>
          </a:r>
          <a:endParaRPr lang="ru-RU" sz="20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328759" y="247229"/>
        <a:ext cx="1776007" cy="1418492"/>
      </dsp:txXfrm>
    </dsp:sp>
    <dsp:sp modelId="{3084A65A-BD72-4F6A-8382-472D100549A8}">
      <dsp:nvSpPr>
        <dsp:cNvPr id="0" name=""/>
        <dsp:cNvSpPr/>
      </dsp:nvSpPr>
      <dsp:spPr>
        <a:xfrm rot="62073">
          <a:off x="5472256" y="3318664"/>
          <a:ext cx="429218" cy="36756"/>
        </a:xfrm>
        <a:custGeom>
          <a:avLst/>
          <a:gdLst/>
          <a:ahLst/>
          <a:cxnLst/>
          <a:rect l="0" t="0" r="0" b="0"/>
          <a:pathLst>
            <a:path>
              <a:moveTo>
                <a:pt x="0" y="18378"/>
              </a:moveTo>
              <a:lnTo>
                <a:pt x="429218" y="1837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76135" y="3326312"/>
        <a:ext cx="21460" cy="21460"/>
      </dsp:txXfrm>
    </dsp:sp>
    <dsp:sp modelId="{45A60FBC-CDB5-466C-93FB-1C1F495915EA}">
      <dsp:nvSpPr>
        <dsp:cNvPr id="0" name=""/>
        <dsp:cNvSpPr/>
      </dsp:nvSpPr>
      <dsp:spPr>
        <a:xfrm>
          <a:off x="5901216" y="1928815"/>
          <a:ext cx="2831609" cy="2875330"/>
        </a:xfrm>
        <a:prstGeom prst="ellipse">
          <a:avLst/>
        </a:prstGeom>
        <a:solidFill>
          <a:schemeClr val="accent3">
            <a:hueOff val="5119456"/>
            <a:satOff val="-23529"/>
            <a:lumOff val="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none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Развитие познавательного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none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интереса и активности</a:t>
          </a:r>
          <a:endParaRPr lang="ru-RU" sz="2000" b="1" u="none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315896" y="2349897"/>
        <a:ext cx="2002249" cy="2033166"/>
      </dsp:txXfrm>
    </dsp:sp>
    <dsp:sp modelId="{ABE9AF27-0CD5-43CD-AC24-BC7BC6E89356}">
      <dsp:nvSpPr>
        <dsp:cNvPr id="0" name=""/>
        <dsp:cNvSpPr/>
      </dsp:nvSpPr>
      <dsp:spPr>
        <a:xfrm rot="5400000">
          <a:off x="4036556" y="4511600"/>
          <a:ext cx="360413" cy="36756"/>
        </a:xfrm>
        <a:custGeom>
          <a:avLst/>
          <a:gdLst/>
          <a:ahLst/>
          <a:cxnLst/>
          <a:rect l="0" t="0" r="0" b="0"/>
          <a:pathLst>
            <a:path>
              <a:moveTo>
                <a:pt x="0" y="18378"/>
              </a:moveTo>
              <a:lnTo>
                <a:pt x="360413" y="1837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07753" y="4520968"/>
        <a:ext cx="18020" cy="18020"/>
      </dsp:txXfrm>
    </dsp:sp>
    <dsp:sp modelId="{E8628F3D-16B7-42A4-AC56-81F191CB8F5A}">
      <dsp:nvSpPr>
        <dsp:cNvPr id="0" name=""/>
        <dsp:cNvSpPr/>
      </dsp:nvSpPr>
      <dsp:spPr>
        <a:xfrm>
          <a:off x="3238980" y="4710185"/>
          <a:ext cx="1955566" cy="1908662"/>
        </a:xfrm>
        <a:prstGeom prst="ellipse">
          <a:avLst/>
        </a:prstGeom>
        <a:solidFill>
          <a:schemeClr val="accent3">
            <a:hueOff val="10238912"/>
            <a:satOff val="-47059"/>
            <a:lumOff val="10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Обогащение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знаний</a:t>
          </a:r>
          <a:endParaRPr lang="ru-RU" sz="18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525366" y="4989702"/>
        <a:ext cx="1382794" cy="1349628"/>
      </dsp:txXfrm>
    </dsp:sp>
    <dsp:sp modelId="{51CFDF29-758E-487D-9027-72F077DDD25B}">
      <dsp:nvSpPr>
        <dsp:cNvPr id="0" name=""/>
        <dsp:cNvSpPr/>
      </dsp:nvSpPr>
      <dsp:spPr>
        <a:xfrm rot="10800000">
          <a:off x="2553609" y="3292117"/>
          <a:ext cx="407326" cy="36756"/>
        </a:xfrm>
        <a:custGeom>
          <a:avLst/>
          <a:gdLst/>
          <a:ahLst/>
          <a:cxnLst/>
          <a:rect l="0" t="0" r="0" b="0"/>
          <a:pathLst>
            <a:path>
              <a:moveTo>
                <a:pt x="0" y="18378"/>
              </a:moveTo>
              <a:lnTo>
                <a:pt x="407326" y="1837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47089" y="3300312"/>
        <a:ext cx="20366" cy="20366"/>
      </dsp:txXfrm>
    </dsp:sp>
    <dsp:sp modelId="{7D32AE08-603C-460C-8E65-3523B112573A}">
      <dsp:nvSpPr>
        <dsp:cNvPr id="0" name=""/>
        <dsp:cNvSpPr/>
      </dsp:nvSpPr>
      <dsp:spPr>
        <a:xfrm>
          <a:off x="571506" y="2500332"/>
          <a:ext cx="1982103" cy="1620326"/>
        </a:xfrm>
        <a:prstGeom prst="ellipse">
          <a:avLst/>
        </a:prstGeom>
        <a:solidFill>
          <a:schemeClr val="accent3">
            <a:hueOff val="15358367"/>
            <a:satOff val="-70588"/>
            <a:lumOff val="1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Развитие памяти</a:t>
          </a:r>
          <a:endParaRPr lang="ru-RU" sz="24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861778" y="2737623"/>
        <a:ext cx="1401559" cy="11457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AC24BA-1269-49AE-8DEE-AB0B9E5BD7AA}">
      <dsp:nvSpPr>
        <dsp:cNvPr id="0" name=""/>
        <dsp:cNvSpPr/>
      </dsp:nvSpPr>
      <dsp:spPr>
        <a:xfrm>
          <a:off x="4178309" y="2224573"/>
          <a:ext cx="2718923" cy="2718923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Практические</a:t>
          </a:r>
          <a:endParaRPr lang="ru-RU" sz="20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724933" y="2861468"/>
        <a:ext cx="1625675" cy="1397582"/>
      </dsp:txXfrm>
    </dsp:sp>
    <dsp:sp modelId="{D23E1A37-FCCC-4B16-8AF6-14504F145E25}">
      <dsp:nvSpPr>
        <dsp:cNvPr id="0" name=""/>
        <dsp:cNvSpPr/>
      </dsp:nvSpPr>
      <dsp:spPr>
        <a:xfrm>
          <a:off x="2463788" y="1514469"/>
          <a:ext cx="2176859" cy="2112296"/>
        </a:xfrm>
        <a:prstGeom prst="gear6">
          <a:avLst/>
        </a:prstGeom>
        <a:solidFill>
          <a:schemeClr val="accent2">
            <a:hueOff val="-4157948"/>
            <a:satOff val="29661"/>
            <a:lumOff val="-509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Словесные</a:t>
          </a:r>
          <a:endParaRPr lang="ru-RU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004950" y="2049460"/>
        <a:ext cx="1094535" cy="1042314"/>
      </dsp:txXfrm>
    </dsp:sp>
    <dsp:sp modelId="{1295D2F0-4E0A-4C36-9D8D-D56F662AC9F6}">
      <dsp:nvSpPr>
        <dsp:cNvPr id="0" name=""/>
        <dsp:cNvSpPr/>
      </dsp:nvSpPr>
      <dsp:spPr>
        <a:xfrm rot="20700000">
          <a:off x="3681646" y="217715"/>
          <a:ext cx="1937447" cy="1937447"/>
        </a:xfrm>
        <a:prstGeom prst="gear6">
          <a:avLst/>
        </a:prstGeom>
        <a:solidFill>
          <a:schemeClr val="accent2">
            <a:hueOff val="-8315896"/>
            <a:satOff val="59322"/>
            <a:lumOff val="-1019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Наглядные</a:t>
          </a:r>
          <a:endParaRPr lang="ru-RU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-20700000">
        <a:off x="4106585" y="642654"/>
        <a:ext cx="1087569" cy="1087569"/>
      </dsp:txXfrm>
    </dsp:sp>
    <dsp:sp modelId="{5F84F4B1-B3AF-4C4A-BD15-75D44D23CC9C}">
      <dsp:nvSpPr>
        <dsp:cNvPr id="0" name=""/>
        <dsp:cNvSpPr/>
      </dsp:nvSpPr>
      <dsp:spPr>
        <a:xfrm>
          <a:off x="3944681" y="1809549"/>
          <a:ext cx="3480221" cy="3480221"/>
        </a:xfrm>
        <a:prstGeom prst="circularArrow">
          <a:avLst>
            <a:gd name="adj1" fmla="val 4687"/>
            <a:gd name="adj2" fmla="val 299029"/>
            <a:gd name="adj3" fmla="val 2531554"/>
            <a:gd name="adj4" fmla="val 15828516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342068-0AEA-4A96-B6FF-E6365322FB76}">
      <dsp:nvSpPr>
        <dsp:cNvPr id="0" name=""/>
        <dsp:cNvSpPr/>
      </dsp:nvSpPr>
      <dsp:spPr>
        <a:xfrm>
          <a:off x="2213325" y="1141180"/>
          <a:ext cx="2528598" cy="252859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-4157948"/>
            <a:satOff val="29661"/>
            <a:lumOff val="-509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E188324-1411-4CF5-82AA-93B56483D62B}">
      <dsp:nvSpPr>
        <dsp:cNvPr id="0" name=""/>
        <dsp:cNvSpPr/>
      </dsp:nvSpPr>
      <dsp:spPr>
        <a:xfrm>
          <a:off x="3222912" y="-209873"/>
          <a:ext cx="2726338" cy="272633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-8315896"/>
            <a:satOff val="59322"/>
            <a:lumOff val="-10197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AE5A86-203B-44EE-B9FA-2A1C0832D8E2}">
      <dsp:nvSpPr>
        <dsp:cNvPr id="0" name=""/>
        <dsp:cNvSpPr/>
      </dsp:nvSpPr>
      <dsp:spPr>
        <a:xfrm>
          <a:off x="1701641" y="0"/>
          <a:ext cx="4679950" cy="4679950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AC5DE8-4C26-477C-B38A-D81F63365E92}">
      <dsp:nvSpPr>
        <dsp:cNvPr id="0" name=""/>
        <dsp:cNvSpPr/>
      </dsp:nvSpPr>
      <dsp:spPr>
        <a:xfrm>
          <a:off x="1320789" y="371465"/>
          <a:ext cx="3041967" cy="1107831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Безопасность для жизни и здоровья</a:t>
          </a:r>
          <a:endParaRPr lang="ru-RU" sz="2700" kern="1200" dirty="0"/>
        </a:p>
      </dsp:txBody>
      <dsp:txXfrm>
        <a:off x="1374869" y="425545"/>
        <a:ext cx="2933807" cy="999671"/>
      </dsp:txXfrm>
    </dsp:sp>
    <dsp:sp modelId="{A2A86F9A-6226-46FD-ACE1-D8BD30D6DDBC}">
      <dsp:nvSpPr>
        <dsp:cNvPr id="0" name=""/>
        <dsp:cNvSpPr/>
      </dsp:nvSpPr>
      <dsp:spPr>
        <a:xfrm>
          <a:off x="2535233" y="1728786"/>
          <a:ext cx="3041967" cy="1107831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Достаточность</a:t>
          </a:r>
          <a:endParaRPr lang="ru-RU" sz="2700" kern="1200" dirty="0"/>
        </a:p>
      </dsp:txBody>
      <dsp:txXfrm>
        <a:off x="2589313" y="1782866"/>
        <a:ext cx="2933807" cy="999671"/>
      </dsp:txXfrm>
    </dsp:sp>
    <dsp:sp modelId="{78B17543-1AB2-4FF4-916D-6C2ABCD26264}">
      <dsp:nvSpPr>
        <dsp:cNvPr id="0" name=""/>
        <dsp:cNvSpPr/>
      </dsp:nvSpPr>
      <dsp:spPr>
        <a:xfrm>
          <a:off x="4535479" y="3157543"/>
          <a:ext cx="3041967" cy="1107831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Доступность расположения</a:t>
          </a:r>
          <a:endParaRPr lang="ru-RU" sz="2700" kern="1200" dirty="0"/>
        </a:p>
      </dsp:txBody>
      <dsp:txXfrm>
        <a:off x="4589559" y="3211623"/>
        <a:ext cx="2933807" cy="999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641167"/>
            <a:ext cx="6892032" cy="1224136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520" y="53374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8497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374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78497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4624"/>
            <a:ext cx="6892032" cy="4392488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Муниципальное бюджетное общеобразовательное учреждения  «Центр образования №12</a:t>
            </a:r>
            <a:r>
              <a:rPr lang="ru-RU" sz="1600" dirty="0" smtClean="0">
                <a:solidFill>
                  <a:schemeClr val="tx1"/>
                </a:solidFill>
              </a:rPr>
              <a:t>» (МООД М.Горького,14-а)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Методическое </a:t>
            </a:r>
            <a:r>
              <a:rPr lang="ru-RU" sz="3600" dirty="0">
                <a:solidFill>
                  <a:schemeClr val="tx1"/>
                </a:solidFill>
              </a:rPr>
              <a:t>объединение </a:t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«Познавательно – исследовательская  деятельность </a:t>
            </a:r>
            <a:r>
              <a:rPr lang="ru-RU" sz="3600" dirty="0">
                <a:solidFill>
                  <a:schemeClr val="tx1"/>
                </a:solidFill>
              </a:rPr>
              <a:t>с </a:t>
            </a:r>
            <a:r>
              <a:rPr lang="ru-RU" sz="3600" dirty="0" smtClean="0">
                <a:solidFill>
                  <a:schemeClr val="tx1"/>
                </a:solidFill>
              </a:rPr>
              <a:t>дошкольниками»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42852"/>
          <a:ext cx="8858280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a3be0c739717fe349e1e62a25c13d4c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39767"/>
            <a:ext cx="9144000" cy="636104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Направления экспериментальной деятельности: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492896"/>
            <a:ext cx="8136904" cy="3816424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12-конечная звезда 4"/>
          <p:cNvSpPr/>
          <p:nvPr/>
        </p:nvSpPr>
        <p:spPr>
          <a:xfrm>
            <a:off x="785786" y="2143116"/>
            <a:ext cx="2470639" cy="2154116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Живая природа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3071802" y="4286256"/>
            <a:ext cx="2470639" cy="2154116"/>
          </a:xfrm>
          <a:prstGeom prst="star12">
            <a:avLst/>
          </a:prstGeom>
          <a:solidFill>
            <a:srgbClr val="E5907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Человек </a:t>
            </a:r>
            <a:endParaRPr lang="ru-RU" dirty="0"/>
          </a:p>
        </p:txBody>
      </p:sp>
      <p:sp>
        <p:nvSpPr>
          <p:cNvPr id="7" name="12-конечная звезда 6"/>
          <p:cNvSpPr/>
          <p:nvPr/>
        </p:nvSpPr>
        <p:spPr>
          <a:xfrm>
            <a:off x="5572132" y="1928802"/>
            <a:ext cx="2470639" cy="2154116"/>
          </a:xfrm>
          <a:prstGeom prst="star12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Неживая природа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1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работы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0825" y="1628774"/>
          <a:ext cx="8785225" cy="4943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Уголок </a:t>
            </a:r>
            <a:r>
              <a:rPr lang="ru-RU" dirty="0" smtClean="0"/>
              <a:t>экспериментирования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407" y="3153510"/>
            <a:ext cx="4700788" cy="3516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91167"/>
            <a:ext cx="4139952" cy="3096684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915816" y="2060848"/>
            <a:ext cx="6120680" cy="4248472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20"/>
          <a:stretch/>
        </p:blipFill>
        <p:spPr>
          <a:xfrm>
            <a:off x="2195736" y="1005330"/>
            <a:ext cx="3695679" cy="249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09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уголку  экспериментирования 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0825" y="1628775"/>
          <a:ext cx="8785225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8712968" cy="617909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Психолого-педагогические </a:t>
            </a:r>
            <a:r>
              <a:rPr lang="ru-RU" sz="3100" b="1" dirty="0"/>
              <a:t>условия</a:t>
            </a:r>
            <a:r>
              <a:rPr lang="ru-RU" sz="3100" dirty="0"/>
              <a:t>, стимулирующие </a:t>
            </a:r>
            <a:r>
              <a:rPr lang="ru-RU" sz="3100" b="1" dirty="0"/>
              <a:t>познавательную активность</a:t>
            </a:r>
            <a:r>
              <a:rPr lang="ru-RU" sz="3100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412776"/>
            <a:ext cx="8784976" cy="48965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/>
              <a:t>1. Личностно ориентированное взаимодействие взрослых с детьми.</a:t>
            </a:r>
          </a:p>
          <a:p>
            <a:pPr marL="0" indent="0">
              <a:buNone/>
            </a:pPr>
            <a:r>
              <a:rPr lang="ru-RU" sz="2400" dirty="0"/>
              <a:t>2. Учет особенностей каждого ребенка, сохранение его индивидуальности </a:t>
            </a:r>
          </a:p>
          <a:p>
            <a:pPr marL="0" indent="0">
              <a:buNone/>
            </a:pPr>
            <a:r>
              <a:rPr lang="ru-RU" sz="2400" dirty="0"/>
              <a:t>3. </a:t>
            </a:r>
            <a:r>
              <a:rPr lang="ru-RU" sz="2400" b="1" dirty="0"/>
              <a:t>Создание</a:t>
            </a:r>
            <a:r>
              <a:rPr lang="ru-RU" sz="2400" dirty="0"/>
              <a:t> обогащенной предметно-пространственной среды.</a:t>
            </a:r>
          </a:p>
          <a:p>
            <a:pPr marL="0" indent="0">
              <a:buNone/>
            </a:pPr>
            <a:r>
              <a:rPr lang="ru-RU" sz="2400" dirty="0"/>
              <a:t>4. Организация </a:t>
            </a:r>
            <a:r>
              <a:rPr lang="ru-RU" sz="2400" b="1" dirty="0"/>
              <a:t>познавательной деятельности детей по типу исследовательской</a:t>
            </a:r>
            <a:r>
              <a:rPr lang="ru-RU" sz="2400" dirty="0"/>
              <a:t>, в соответствии с тематическим построением образовательного процесса и интеграция с другими видами детской </a:t>
            </a:r>
            <a:r>
              <a:rPr lang="ru-RU" sz="2400" b="1" dirty="0"/>
              <a:t>деятельности</a:t>
            </a:r>
            <a:r>
              <a:rPr lang="ru-RU" sz="2400" dirty="0"/>
              <a:t>. </a:t>
            </a:r>
          </a:p>
          <a:p>
            <a:pPr marL="0" indent="0">
              <a:buNone/>
            </a:pPr>
            <a:r>
              <a:rPr lang="ru-RU" sz="2400" dirty="0"/>
              <a:t>5. Освоение и реализация детьми различных способов </a:t>
            </a:r>
            <a:r>
              <a:rPr lang="ru-RU" sz="2400" b="1" dirty="0"/>
              <a:t>познания </a:t>
            </a:r>
          </a:p>
          <a:p>
            <a:pPr marL="0" indent="0">
              <a:buNone/>
            </a:pPr>
            <a:r>
              <a:rPr lang="ru-RU" sz="2400" dirty="0"/>
              <a:t>6. Постепенное снижение содействия взрослого и увеличение доли самостоятельной </a:t>
            </a:r>
            <a:r>
              <a:rPr lang="ru-RU" sz="2400" b="1" dirty="0"/>
              <a:t>деятельности детей</a:t>
            </a:r>
            <a:r>
              <a:rPr lang="ru-RU" sz="2400" dirty="0"/>
              <a:t>. </a:t>
            </a:r>
          </a:p>
          <a:p>
            <a:pPr marL="0" indent="0">
              <a:buNone/>
            </a:pPr>
            <a:r>
              <a:rPr lang="ru-RU" sz="2400" dirty="0"/>
              <a:t>7. Взаимодействие родителей воспитанников и ДОУ по </a:t>
            </a:r>
            <a:r>
              <a:rPr lang="ru-RU" sz="2400"/>
              <a:t>проблеме</a:t>
            </a:r>
            <a:r>
              <a:rPr lang="ru-RU" sz="240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9236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214686"/>
            <a:ext cx="8784976" cy="4680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784976" cy="410445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Из опыта работы воспитателя МБОУ «ЦО №12»</a:t>
            </a:r>
          </a:p>
          <a:p>
            <a:pPr marL="0" indent="0" algn="ctr">
              <a:buNone/>
            </a:pPr>
            <a:r>
              <a:rPr lang="ru-RU" dirty="0" smtClean="0"/>
              <a:t>Зуевой Т.А.</a:t>
            </a:r>
          </a:p>
          <a:p>
            <a:pPr marL="0" indent="0" algn="ctr">
              <a:buNone/>
            </a:pPr>
            <a:r>
              <a:rPr lang="ru-RU" dirty="0" smtClean="0"/>
              <a:t>«Развитие познавательно-исследовательской деятельности дошкольников через организацию детского экспериментирования в ДОУ»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54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3375"/>
            <a:ext cx="8712968" cy="639322"/>
          </a:xfrm>
        </p:spPr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00808"/>
            <a:ext cx="8784976" cy="460851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«Умейте открыть перед ребёнком в окружающем мире что – то одно, но открывать так, чтобы кусочек жизни заиграл перед детьми </a:t>
            </a:r>
            <a:r>
              <a:rPr lang="ru-RU" b="1" dirty="0"/>
              <a:t>всеми красками радуги</a:t>
            </a:r>
            <a:r>
              <a:rPr lang="ru-RU" dirty="0"/>
              <a:t>. Оставляйте всегда что – то недосказанное, чтобы ребёнку захотелось ещё и ещё раз возвратиться к тому, что он узнал»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                                           В. А.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833933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Основная </a:t>
            </a:r>
            <a:r>
              <a:rPr lang="ru-RU" sz="2400" dirty="0"/>
              <a:t>цель ПИД - развитие познавательно - исследовательской активности детей дошкольного возраста.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378595" y="193829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475656" y="1598485"/>
            <a:ext cx="7128791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2400" dirty="0" smtClean="0">
                <a:solidFill>
                  <a:prstClr val="black"/>
                </a:solidFill>
              </a:rPr>
              <a:t>формировать </a:t>
            </a:r>
            <a:r>
              <a:rPr lang="ru-RU" sz="2400" dirty="0">
                <a:solidFill>
                  <a:prstClr val="black"/>
                </a:solidFill>
              </a:rPr>
              <a:t>представления о различных сторонах изучаемого объекта, его взаимоотношения с другими объектами и средой </a:t>
            </a:r>
            <a:r>
              <a:rPr lang="ru-RU" sz="2400" dirty="0" smtClean="0">
                <a:solidFill>
                  <a:prstClr val="black"/>
                </a:solidFill>
              </a:rPr>
              <a:t>обитания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496248" y="194827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prstClr val="white"/>
                </a:solidFill>
                <a:latin typeface="Arial" charset="0"/>
              </a:rPr>
              <a:t>1</a:t>
            </a: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442829" y="362359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505534" y="365534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prstClr val="white"/>
                </a:solidFill>
                <a:latin typeface="Arial" charset="0"/>
              </a:rPr>
              <a:t>2</a:t>
            </a: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198919">
            <a:off x="439754" y="517260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499361" y="520435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prstClr val="white"/>
                </a:solidFill>
                <a:latin typeface="Arial" charset="0"/>
              </a:rPr>
              <a:t>3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1447016" y="3544467"/>
            <a:ext cx="714431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2400" dirty="0" smtClean="0">
                <a:solidFill>
                  <a:prstClr val="black"/>
                </a:solidFill>
              </a:rPr>
              <a:t>совершенствовать </a:t>
            </a:r>
            <a:r>
              <a:rPr lang="ru-RU" sz="2400" dirty="0">
                <a:solidFill>
                  <a:prstClr val="black"/>
                </a:solidFill>
              </a:rPr>
              <a:t>способность детей ставить вопросы и получать на них </a:t>
            </a:r>
            <a:r>
              <a:rPr lang="ru-RU" sz="2400" dirty="0" smtClean="0">
                <a:solidFill>
                  <a:prstClr val="black"/>
                </a:solidFill>
              </a:rPr>
              <a:t>ответы</a:t>
            </a:r>
            <a:endParaRPr lang="en-US" sz="2400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1447016" y="4977003"/>
            <a:ext cx="7141233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2400" dirty="0">
                <a:solidFill>
                  <a:prstClr val="black"/>
                </a:solidFill>
              </a:rPr>
              <a:t>поддерживать у детей инициативу, сообразительность, самостоятельность, оценочное и практическое отношение к миру</a:t>
            </a:r>
            <a:endParaRPr lang="en-US" sz="2400" dirty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9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Формы организации познавательно-исследовательской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Решение проблемных ситуаций</a:t>
            </a:r>
          </a:p>
          <a:p>
            <a:r>
              <a:rPr lang="ru-RU" dirty="0" smtClean="0"/>
              <a:t>Моделирование</a:t>
            </a:r>
          </a:p>
          <a:p>
            <a:r>
              <a:rPr lang="ru-RU" dirty="0" smtClean="0"/>
              <a:t>Исследование</a:t>
            </a:r>
          </a:p>
          <a:p>
            <a:r>
              <a:rPr lang="ru-RU" dirty="0" smtClean="0"/>
              <a:t>Увлечения</a:t>
            </a:r>
          </a:p>
          <a:p>
            <a:r>
              <a:rPr lang="ru-RU" dirty="0" smtClean="0"/>
              <a:t>Игры (сюжетные, с правилами)</a:t>
            </a:r>
          </a:p>
          <a:p>
            <a:r>
              <a:rPr lang="ru-RU" dirty="0" smtClean="0"/>
              <a:t>Интеллектуальные игры (головоломки, викторины, задачи-шутки, ребусы, кроссворды, шарады)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64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Формы организации познавательно-исследовательской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Опыты и экспериментирование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92896"/>
            <a:ext cx="4524567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6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Формы организации познавательно-исследовательской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Коллекционирование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0" t="9035" r="32081" b="12759"/>
          <a:stretch/>
        </p:blipFill>
        <p:spPr>
          <a:xfrm>
            <a:off x="234141" y="2276872"/>
            <a:ext cx="3672408" cy="30243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316371"/>
            <a:ext cx="3525535" cy="2644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8" t="719" r="6961" b="4164"/>
          <a:stretch/>
        </p:blipFill>
        <p:spPr>
          <a:xfrm>
            <a:off x="3906549" y="3924247"/>
            <a:ext cx="3274935" cy="275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3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Формы организации познавательно-исследовательской деятельности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14480" y="1285860"/>
            <a:ext cx="569040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Наблюдение и рассматривание</a:t>
            </a:r>
          </a:p>
          <a:p>
            <a:endParaRPr lang="ru-RU" dirty="0"/>
          </a:p>
        </p:txBody>
      </p:sp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20888"/>
            <a:ext cx="4331236" cy="323976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Формы организации познавательно-исследовательской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784976" cy="48965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Мини-музеи</a:t>
            </a:r>
          </a:p>
          <a:p>
            <a:pPr marL="0" indent="0">
              <a:buNone/>
            </a:pPr>
            <a:r>
              <a:rPr lang="ru-RU" dirty="0" smtClean="0"/>
              <a:t>«Музей русской избы»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9" t="12801"/>
          <a:stretch/>
        </p:blipFill>
        <p:spPr>
          <a:xfrm>
            <a:off x="251520" y="2665233"/>
            <a:ext cx="4192346" cy="29104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t="21575" r="32675" b="6836"/>
          <a:stretch/>
        </p:blipFill>
        <p:spPr>
          <a:xfrm>
            <a:off x="4627885" y="1937393"/>
            <a:ext cx="1549613" cy="22907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5" t="14205" r="50904"/>
          <a:stretch/>
        </p:blipFill>
        <p:spPr>
          <a:xfrm>
            <a:off x="6363649" y="2376808"/>
            <a:ext cx="2600839" cy="41066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1" t="4707"/>
          <a:stretch/>
        </p:blipFill>
        <p:spPr>
          <a:xfrm>
            <a:off x="3297798" y="4322946"/>
            <a:ext cx="2876690" cy="247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45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116351ab4933213f856e4897596748458a3c1d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2024</TotalTime>
  <Words>253</Words>
  <Application>Microsoft Office PowerPoint</Application>
  <PresentationFormat>Экран (4:3)</PresentationFormat>
  <Paragraphs>65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бюджетное общеобразовательное учреждения  «Центр образования №12» (МООД М.Горького,14-а)  Методическое объединение  «Познавательно – исследовательская  деятельность с дошкольниками» </vt:lpstr>
      <vt:lpstr>.</vt:lpstr>
      <vt:lpstr>.</vt:lpstr>
      <vt:lpstr>Основная цель ПИД - развитие познавательно - исследовательской активности детей дошкольного возраста. </vt:lpstr>
      <vt:lpstr>Формы организации познавательно-исследовательской деятельности</vt:lpstr>
      <vt:lpstr>Формы организации познавательно-исследовательской деятельности</vt:lpstr>
      <vt:lpstr>Формы организации познавательно-исследовательской деятельности</vt:lpstr>
      <vt:lpstr>Формы организации познавательно-исследовательской деятельности</vt:lpstr>
      <vt:lpstr>Формы организации познавательно-исследовательской деятельности</vt:lpstr>
      <vt:lpstr>Презентация PowerPoint</vt:lpstr>
      <vt:lpstr>Презентация PowerPoint</vt:lpstr>
      <vt:lpstr>Направления экспериментальной деятельности:</vt:lpstr>
      <vt:lpstr>Методы работы</vt:lpstr>
      <vt:lpstr>Уголок экспериментирования </vt:lpstr>
      <vt:lpstr>Требования к уголку  экспериментирования  </vt:lpstr>
      <vt:lpstr>Психолого-педагогические условия, стимулирующие познавательную активность: 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Лабораторный эксперимент по химии</dc:title>
  <dc:creator>obstinate</dc:creator>
  <dc:description>Шаблон презентации с сайта https://presentation-creation.ru/</dc:description>
  <cp:lastModifiedBy>Андрей</cp:lastModifiedBy>
  <cp:revision>758</cp:revision>
  <dcterms:created xsi:type="dcterms:W3CDTF">2018-02-25T09:09:03Z</dcterms:created>
  <dcterms:modified xsi:type="dcterms:W3CDTF">2023-01-02T14:50:45Z</dcterms:modified>
</cp:coreProperties>
</file>