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9" r:id="rId8"/>
    <p:sldId id="262" r:id="rId9"/>
    <p:sldId id="263" r:id="rId10"/>
    <p:sldId id="266" r:id="rId11"/>
    <p:sldId id="268" r:id="rId12"/>
    <p:sldId id="264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00FFFF"/>
    <a:srgbClr val="66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4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428604"/>
            <a:ext cx="6143668" cy="385765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B050"/>
                </a:solidFill>
              </a:rPr>
              <a:t>Окружающий мир.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smtClean="0">
                <a:solidFill>
                  <a:schemeClr val="accent6">
                    <a:lumMod val="50000"/>
                  </a:schemeClr>
                </a:solidFill>
              </a:rPr>
              <a:t>Тема</a:t>
            </a:r>
            <a:r>
              <a:rPr lang="ru-RU" b="1" smtClean="0">
                <a:solidFill>
                  <a:schemeClr val="accent6">
                    <a:lumMod val="50000"/>
                  </a:schemeClr>
                </a:solidFill>
              </a:rPr>
              <a:t>: Р.О.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Открытие  способа построения и чтения  изолиний на  картосхемах».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356" y="4643446"/>
            <a:ext cx="3000396" cy="99535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Составитель: Малышева В Н 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274638"/>
            <a:ext cx="5072066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Содержание урока.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39552" y="1600200"/>
            <a:ext cx="8147248" cy="4525963"/>
          </a:xfrm>
        </p:spPr>
        <p:txBody>
          <a:bodyPr/>
          <a:lstStyle/>
          <a:p>
            <a:r>
              <a:rPr lang="ru-RU" b="1" dirty="0" smtClean="0">
                <a:solidFill>
                  <a:srgbClr val="CC00FF"/>
                </a:solidFill>
              </a:rPr>
              <a:t>Посмотрите на свои рисунки.</a:t>
            </a:r>
          </a:p>
          <a:p>
            <a:r>
              <a:rPr lang="ru-RU" b="1" dirty="0" smtClean="0">
                <a:solidFill>
                  <a:srgbClr val="CC00FF"/>
                </a:solidFill>
              </a:rPr>
              <a:t>Что за линии у вас получились? Чем похожи точки В   и   С? Они одинаковой высоты.</a:t>
            </a:r>
          </a:p>
          <a:p>
            <a:r>
              <a:rPr lang="ru-RU" b="1" dirty="0" smtClean="0">
                <a:solidFill>
                  <a:srgbClr val="CC00FF"/>
                </a:solidFill>
              </a:rPr>
              <a:t>Точки А и С  разные по высоте. Только ли по высоте они не одинаковые? А разве на линии написано про высоту?</a:t>
            </a:r>
          </a:p>
          <a:p>
            <a:r>
              <a:rPr lang="ru-RU" b="1" dirty="0" smtClean="0">
                <a:solidFill>
                  <a:srgbClr val="CC00FF"/>
                </a:solidFill>
              </a:rPr>
              <a:t>Как вы думаете, что еще кроме высоты можно обозначить таким способом?</a:t>
            </a:r>
            <a:endParaRPr lang="ru-RU" b="1" dirty="0">
              <a:solidFill>
                <a:srgbClr val="CC00FF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3" y="0"/>
            <a:ext cx="3571868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Содержание урока.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7544" y="1600200"/>
            <a:ext cx="8219256" cy="4525963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FFFF"/>
                </a:solidFill>
              </a:rPr>
              <a:t>Итог урока.</a:t>
            </a:r>
          </a:p>
          <a:p>
            <a:r>
              <a:rPr lang="ru-RU" sz="3200" b="1" dirty="0" smtClean="0"/>
              <a:t>Все ли цели нам удалось реализовать?</a:t>
            </a:r>
          </a:p>
          <a:p>
            <a:r>
              <a:rPr lang="ru-RU" sz="3200" b="1" dirty="0" smtClean="0"/>
              <a:t>Какие трудности вам приходилось преодолевать в работе?</a:t>
            </a:r>
          </a:p>
          <a:p>
            <a:r>
              <a:rPr lang="ru-RU" sz="3200" b="1" dirty="0" smtClean="0"/>
              <a:t>Что удавалось без затруднений?</a:t>
            </a:r>
          </a:p>
          <a:p>
            <a:r>
              <a:rPr lang="ru-RU" sz="3200" b="1" dirty="0" smtClean="0"/>
              <a:t>Что понравилось на уроке?</a:t>
            </a:r>
          </a:p>
          <a:p>
            <a:r>
              <a:rPr lang="ru-RU" sz="3200" b="1" dirty="0" smtClean="0"/>
              <a:t>Кого вы могли бы похвалить сегодня за работу?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Николай\Desktop\шаблоны для презентаций\Leto-nasekomsyie-shablon-prevyu-1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71670" y="785794"/>
            <a:ext cx="5072098" cy="857256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Содержание урока.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1428728" y="1600201"/>
            <a:ext cx="6286544" cy="3186121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Вы</a:t>
            </a:r>
            <a:r>
              <a:rPr lang="ru-RU" sz="4800" b="1" dirty="0" smtClean="0"/>
              <a:t> 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славно </a:t>
            </a:r>
            <a:r>
              <a:rPr lang="ru-RU" sz="4800" b="1" dirty="0" smtClean="0">
                <a:solidFill>
                  <a:srgbClr val="C00000"/>
                </a:solidFill>
              </a:rPr>
              <a:t>потрудились </a:t>
            </a:r>
            <a:r>
              <a:rPr lang="ru-RU" sz="4800" b="1" dirty="0" smtClean="0">
                <a:solidFill>
                  <a:srgbClr val="00B050"/>
                </a:solidFill>
              </a:rPr>
              <a:t>сегодня!!! </a:t>
            </a:r>
          </a:p>
          <a:p>
            <a:r>
              <a:rPr lang="ru-RU" sz="4800" b="1" dirty="0" smtClean="0">
                <a:solidFill>
                  <a:srgbClr val="CC00FF"/>
                </a:solidFill>
              </a:rPr>
              <a:t>Спасибо</a:t>
            </a:r>
            <a:r>
              <a:rPr lang="ru-RU" sz="4800" b="1" dirty="0" smtClean="0"/>
              <a:t> </a:t>
            </a:r>
            <a:r>
              <a:rPr lang="ru-RU" sz="4800" b="1" dirty="0" smtClean="0">
                <a:solidFill>
                  <a:srgbClr val="6600FF"/>
                </a:solidFill>
              </a:rPr>
              <a:t>за</a:t>
            </a:r>
            <a:r>
              <a:rPr lang="ru-RU" sz="4800" b="1" dirty="0" smtClean="0"/>
              <a:t> </a:t>
            </a:r>
            <a:r>
              <a:rPr lang="ru-RU" sz="4800" b="1" dirty="0" smtClean="0">
                <a:solidFill>
                  <a:srgbClr val="00FFFF"/>
                </a:solidFill>
              </a:rPr>
              <a:t>работу!!!</a:t>
            </a:r>
            <a:endParaRPr lang="ru-RU" sz="4800" b="1" dirty="0">
              <a:solidFill>
                <a:srgbClr val="00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 animBg="1"/>
      <p:bldP spid="6" grpId="1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274638"/>
            <a:ext cx="5072066" cy="1143000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chemeClr val="accent6">
                    <a:lumMod val="50000"/>
                  </a:schemeClr>
                </a:solidFill>
              </a:rPr>
              <a:t>Цели    урока.</a:t>
            </a:r>
            <a:endParaRPr lang="ru-RU" sz="6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39552" y="1600200"/>
            <a:ext cx="8147248" cy="4525963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Научиться  строить  изолинии  на картосхемах.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Уметь читать изолинии на картосхемах.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Уметь оценивать степень своего владения старым способом, прежде чем перейти к новому.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Постановка задачи на поиск  способа изображения и описания  количественных характеристик природных объектов и явлений.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Работа с картой знаний.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0"/>
            <a:ext cx="3857620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274638"/>
            <a:ext cx="5000628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Содержание урока.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28596" y="1600200"/>
            <a:ext cx="8258204" cy="4525963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Открытие способа построения изолиний на картосхемах.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Что вы учились делать на прошлых уроках?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(Записывать маршрут, рисовать планы и карты).</a:t>
            </a:r>
          </a:p>
          <a:p>
            <a:pPr>
              <a:buNone/>
            </a:pPr>
            <a:r>
              <a:rPr lang="ru-RU" dirty="0" smtClean="0"/>
              <a:t>*</a:t>
            </a:r>
            <a:r>
              <a:rPr lang="ru-RU" b="1" dirty="0" smtClean="0">
                <a:solidFill>
                  <a:srgbClr val="C00000"/>
                </a:solidFill>
              </a:rPr>
              <a:t>Проверим, как вы научились работать с картой.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( работа в группах с картами небольшого участка гористой местности. На карте условные знаки- горы, озера, луга, болота, но не показана высота гор.)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3" y="0"/>
            <a:ext cx="3929058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571604" y="1214422"/>
            <a:ext cx="5857916" cy="7143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Содержание урока.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1214414" y="2071679"/>
            <a:ext cx="6572296" cy="314327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Две фигурки или картинки – пингвин и бегемот.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Они идут в гости друг к другу.(Их домики обозначены на карте с разных сторон высокой горы.)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Проложите самый быстрый путь по карте для пингвина и бегемота.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(Рисуют линией путь по карте, обозначают стрелками направление движения.)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274638"/>
            <a:ext cx="5143504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Содержание урока.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7544" y="1600200"/>
            <a:ext cx="8219256" cy="4525963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Нарисовать путь на доске, на висящей карте.</a:t>
            </a:r>
          </a:p>
          <a:p>
            <a:pPr>
              <a:buNone/>
            </a:pPr>
            <a:r>
              <a:rPr lang="ru-RU" b="1" dirty="0" smtClean="0"/>
              <a:t> * </a:t>
            </a:r>
            <a:r>
              <a:rPr lang="ru-RU" b="1" dirty="0" smtClean="0">
                <a:solidFill>
                  <a:srgbClr val="C00000"/>
                </a:solidFill>
              </a:rPr>
              <a:t>Что не учли, прокладывая прямой путь?</a:t>
            </a:r>
          </a:p>
          <a:p>
            <a:pPr>
              <a:buNone/>
            </a:pPr>
            <a:r>
              <a:rPr lang="ru-RU" b="1" dirty="0" smtClean="0"/>
              <a:t>---(Ведет через горы. На макете показ. Пингвин не может преодолеть высоту, падает, срывается. Идет очень долго к домику бегемота.)</a:t>
            </a:r>
          </a:p>
          <a:p>
            <a:pPr>
              <a:buNone/>
            </a:pPr>
            <a:r>
              <a:rPr lang="ru-RU" b="1" dirty="0" smtClean="0"/>
              <a:t>*Путь трудный и длинный.</a:t>
            </a:r>
          </a:p>
          <a:p>
            <a:pPr>
              <a:buNone/>
            </a:pPr>
            <a:r>
              <a:rPr lang="ru-RU" b="1" dirty="0" smtClean="0"/>
              <a:t>Бегемот идет вокруг горы. Дорога длиннее, но он доходит до домика пингвина быстрее.</a:t>
            </a:r>
          </a:p>
          <a:p>
            <a:pPr>
              <a:buNone/>
            </a:pPr>
            <a:r>
              <a:rPr lang="ru-RU" b="1" dirty="0" smtClean="0"/>
              <a:t>*** Почему?</a:t>
            </a: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1" y="0"/>
            <a:ext cx="3857620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274638"/>
            <a:ext cx="528638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Содержание урока.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39552" y="1600200"/>
            <a:ext cx="8147248" cy="4525963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Выводы детей.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Горы высокие, Пингвин быстро не дойдет. Ему скользко и трудно подниматься в гору.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Быстрее -  в обход. Легче.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*** Почему прямой путь через гору не оказался самым быстрым?(Ответы).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 почему  вы не могли заранее об этом догадаться?( Не увидели на карте значка – горы)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На карте не написано, какая гора по высоте: большая или маленькая.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0"/>
            <a:ext cx="3929058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Содержание урока.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285860"/>
            <a:ext cx="3929058" cy="5572140"/>
          </a:xfrm>
        </p:spPr>
        <p:txBody>
          <a:bodyPr/>
          <a:lstStyle/>
          <a:p>
            <a:r>
              <a:rPr lang="ru-RU" b="1" dirty="0" smtClean="0">
                <a:solidFill>
                  <a:srgbClr val="CC00FF"/>
                </a:solidFill>
              </a:rPr>
              <a:t>Изолинии.</a:t>
            </a:r>
            <a:endParaRPr lang="ru-RU" b="1" dirty="0">
              <a:solidFill>
                <a:srgbClr val="CC00FF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00496" y="1600200"/>
            <a:ext cx="4686304" cy="4525963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8194" name="Picture 2" descr="C:\Users\admin\Videos\Pictures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2071678"/>
            <a:ext cx="3929058" cy="4357718"/>
          </a:xfrm>
          <a:prstGeom prst="rect">
            <a:avLst/>
          </a:prstGeom>
          <a:noFill/>
        </p:spPr>
      </p:pic>
      <p:pic>
        <p:nvPicPr>
          <p:cNvPr id="8195" name="Picture 3" descr="C:\Users\admin\Videos\Pictures\slide-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1285860"/>
            <a:ext cx="5214942" cy="5572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Содержание урока.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95536" y="1600200"/>
            <a:ext cx="8291264" cy="4525963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Что вы бы могли предложить, как улучшить карту?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(Высокие или низкие горы).</a:t>
            </a:r>
          </a:p>
          <a:p>
            <a:r>
              <a:rPr lang="ru-RU" b="1" smtClean="0">
                <a:solidFill>
                  <a:schemeClr val="accent6">
                    <a:lumMod val="50000"/>
                  </a:schemeClr>
                </a:solidFill>
              </a:rPr>
              <a:t>*Как? 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Можно  обозначить высоту на карте? (Предложения детей). Можно  высокие горы обозначить  еще каким – то символом. 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А это удобный способ? </a:t>
            </a:r>
          </a:p>
          <a:p>
            <a:r>
              <a:rPr lang="ru-RU" b="1" dirty="0" smtClean="0">
                <a:solidFill>
                  <a:srgbClr val="CC00FF"/>
                </a:solidFill>
              </a:rPr>
              <a:t>Нет. А можно написать над горой. </a:t>
            </a:r>
            <a:endParaRPr lang="ru-RU" b="1" dirty="0">
              <a:solidFill>
                <a:srgbClr val="CC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274638"/>
            <a:ext cx="5429256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Содержание урока.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39552" y="1600200"/>
            <a:ext cx="8147248" cy="4525963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А в другом месте не такая высота. Тогда как?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Измеряют, получается много чисел. Рисуют план горы. Он весь в цифрах. Есть одинаковые числа,  их объединить. Можно линиями их соединить.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Оставить только одно число.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А что с другими числами делать? Тоже соединить.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Попробуйте это сделать в своей тетради. Изображения линий по какому признаку объединяли?(По высоте).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9" y="0"/>
            <a:ext cx="3786182" cy="15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542</Words>
  <Application>Microsoft Office PowerPoint</Application>
  <PresentationFormat>Экран (4:3)</PresentationFormat>
  <Paragraphs>62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Окружающий мир. Тема: Р.О. «Открытие  способа построения и чтения  изолиний на  картосхемах». </vt:lpstr>
      <vt:lpstr>Цели    урока.</vt:lpstr>
      <vt:lpstr>Содержание урока.</vt:lpstr>
      <vt:lpstr>Содержание урока.</vt:lpstr>
      <vt:lpstr>Содержание урока.</vt:lpstr>
      <vt:lpstr>Содержание урока.</vt:lpstr>
      <vt:lpstr>Содержание урока.</vt:lpstr>
      <vt:lpstr>Содержание урока.</vt:lpstr>
      <vt:lpstr>Содержание урока.</vt:lpstr>
      <vt:lpstr>Содержание урока.</vt:lpstr>
      <vt:lpstr>Слайд 11</vt:lpstr>
      <vt:lpstr>Содержание урока.</vt:lpstr>
      <vt:lpstr>Содержание урока.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Николай</dc:creator>
  <cp:lastModifiedBy>admin</cp:lastModifiedBy>
  <cp:revision>46</cp:revision>
  <dcterms:created xsi:type="dcterms:W3CDTF">2020-05-27T15:25:41Z</dcterms:created>
  <dcterms:modified xsi:type="dcterms:W3CDTF">2023-01-02T15:06:16Z</dcterms:modified>
</cp:coreProperties>
</file>