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5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20" y="-5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0434DD-DB8F-4CC0-9998-76188C3BB03A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2689D6-917A-46D0-8134-08C48793D9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210FA-360C-42EF-B1C5-D5AF91ECB8C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210FA-360C-42EF-B1C5-D5AF91ECB8C5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90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357422" y="5000660"/>
            <a:ext cx="4429156" cy="1571612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00B0F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Автор работы: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Учитель начальных классов</a:t>
            </a:r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МБОУ </a:t>
            </a:r>
            <a:r>
              <a:rPr lang="ru-RU" dirty="0" smtClean="0">
                <a:solidFill>
                  <a:srgbClr val="002060"/>
                </a:solidFill>
              </a:rPr>
              <a:t>«СОШ </a:t>
            </a:r>
            <a:r>
              <a:rPr lang="ru-RU" dirty="0" smtClean="0">
                <a:solidFill>
                  <a:srgbClr val="002060"/>
                </a:solidFill>
              </a:rPr>
              <a:t>№ </a:t>
            </a:r>
            <a:r>
              <a:rPr lang="ru-RU" dirty="0" smtClean="0">
                <a:solidFill>
                  <a:srgbClr val="002060"/>
                </a:solidFill>
              </a:rPr>
              <a:t>13» </a:t>
            </a:r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г.Глазов Удмуртская Республика</a:t>
            </a:r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Ворончихина Ирина Геннадьевна</a:t>
            </a:r>
            <a:endParaRPr lang="ru-RU" dirty="0" smtClean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01835" y="1142984"/>
            <a:ext cx="7540330" cy="2071678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00B0F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 smtClean="0">
              <a:solidFill>
                <a:srgbClr val="002060"/>
              </a:solidFill>
            </a:endParaRPr>
          </a:p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Таблица </a:t>
            </a:r>
            <a:r>
              <a:rPr lang="ru-RU" sz="4400" dirty="0" smtClean="0">
                <a:solidFill>
                  <a:srgbClr val="002060"/>
                </a:solidFill>
              </a:rPr>
              <a:t>умножения и деления (математический диктант)</a:t>
            </a:r>
            <a:endParaRPr lang="ru-RU" sz="4400" dirty="0" smtClean="0">
              <a:solidFill>
                <a:srgbClr val="002060"/>
              </a:solidFill>
            </a:endParaRPr>
          </a:p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Математика, 3 </a:t>
            </a:r>
            <a:r>
              <a:rPr lang="ru-RU" sz="2800" dirty="0" smtClean="0">
                <a:solidFill>
                  <a:srgbClr val="002060"/>
                </a:solidFill>
              </a:rPr>
              <a:t>класс</a:t>
            </a:r>
            <a:endParaRPr lang="ru-RU" sz="1600" dirty="0" smtClean="0">
              <a:solidFill>
                <a:srgbClr val="002060"/>
              </a:solidFill>
            </a:endParaRPr>
          </a:p>
        </p:txBody>
      </p:sp>
      <p:pic>
        <p:nvPicPr>
          <p:cNvPr id="5" name="Picture 4" descr="http://disgustingmen.com/wp-content/uploads/2015/04/Sovunya-iz-multfilma-Smeshariki-na-belom-fone-966x102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14282" y="3396018"/>
            <a:ext cx="2928958" cy="310481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Выноска-облако 131"/>
          <p:cNvSpPr/>
          <p:nvPr/>
        </p:nvSpPr>
        <p:spPr>
          <a:xfrm>
            <a:off x="2339752" y="836712"/>
            <a:ext cx="6357982" cy="4752528"/>
          </a:xfrm>
          <a:prstGeom prst="cloudCallout">
            <a:avLst>
              <a:gd name="adj1" fmla="val -47384"/>
              <a:gd name="adj2" fmla="val 41927"/>
            </a:avLst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002060"/>
                </a:solidFill>
              </a:rPr>
              <a:t>6Х4</a:t>
            </a:r>
            <a:endParaRPr lang="ru-RU" sz="8000" b="1" dirty="0" smtClean="0">
              <a:solidFill>
                <a:srgbClr val="002060"/>
              </a:solidFill>
            </a:endParaRPr>
          </a:p>
        </p:txBody>
      </p:sp>
      <p:pic>
        <p:nvPicPr>
          <p:cNvPr id="1028" name="Picture 4" descr="http://disgustingmen.com/wp-content/uploads/2015/04/Sovunya-iz-multfilma-Smeshariki-na-belom-fone-966x102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14282" y="3396018"/>
            <a:ext cx="2928958" cy="310481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Выноска-облако 131"/>
          <p:cNvSpPr/>
          <p:nvPr/>
        </p:nvSpPr>
        <p:spPr>
          <a:xfrm>
            <a:off x="2357422" y="285728"/>
            <a:ext cx="6357982" cy="4786346"/>
          </a:xfrm>
          <a:prstGeom prst="cloudCallout">
            <a:avLst>
              <a:gd name="adj1" fmla="val -47384"/>
              <a:gd name="adj2" fmla="val 41927"/>
            </a:avLst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002060"/>
                </a:solidFill>
              </a:rPr>
              <a:t>7х8</a:t>
            </a:r>
            <a:endParaRPr lang="ru-RU" sz="8000" b="1" dirty="0" smtClean="0">
              <a:solidFill>
                <a:srgbClr val="002060"/>
              </a:solidFill>
            </a:endParaRPr>
          </a:p>
        </p:txBody>
      </p:sp>
      <p:pic>
        <p:nvPicPr>
          <p:cNvPr id="1028" name="Picture 4" descr="http://disgustingmen.com/wp-content/uploads/2015/04/Sovunya-iz-multfilma-Smeshariki-na-belom-fone-966x102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14282" y="3396018"/>
            <a:ext cx="2928958" cy="310481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Выноска-облако 131"/>
          <p:cNvSpPr/>
          <p:nvPr/>
        </p:nvSpPr>
        <p:spPr>
          <a:xfrm>
            <a:off x="2357422" y="285728"/>
            <a:ext cx="6357982" cy="4786346"/>
          </a:xfrm>
          <a:prstGeom prst="cloudCallout">
            <a:avLst>
              <a:gd name="adj1" fmla="val -47384"/>
              <a:gd name="adj2" fmla="val 41927"/>
            </a:avLst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002060"/>
                </a:solidFill>
              </a:rPr>
              <a:t>72:8</a:t>
            </a:r>
            <a:endParaRPr lang="ru-RU" sz="8000" b="1" dirty="0" smtClean="0">
              <a:solidFill>
                <a:srgbClr val="002060"/>
              </a:solidFill>
            </a:endParaRPr>
          </a:p>
        </p:txBody>
      </p:sp>
      <p:pic>
        <p:nvPicPr>
          <p:cNvPr id="1028" name="Picture 4" descr="http://disgustingmen.com/wp-content/uploads/2015/04/Sovunya-iz-multfilma-Smeshariki-na-belom-fone-966x102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14282" y="3396018"/>
            <a:ext cx="2928958" cy="310481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Выноска-облако 131"/>
          <p:cNvSpPr/>
          <p:nvPr/>
        </p:nvSpPr>
        <p:spPr>
          <a:xfrm>
            <a:off x="2411760" y="764704"/>
            <a:ext cx="6357982" cy="4786346"/>
          </a:xfrm>
          <a:prstGeom prst="cloudCallout">
            <a:avLst>
              <a:gd name="adj1" fmla="val -47384"/>
              <a:gd name="adj2" fmla="val 41927"/>
            </a:avLst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002060"/>
                </a:solidFill>
              </a:rPr>
              <a:t>30:5</a:t>
            </a:r>
            <a:endParaRPr lang="ru-RU" sz="8000" b="1" dirty="0" smtClean="0">
              <a:solidFill>
                <a:srgbClr val="002060"/>
              </a:solidFill>
            </a:endParaRPr>
          </a:p>
        </p:txBody>
      </p:sp>
      <p:pic>
        <p:nvPicPr>
          <p:cNvPr id="1028" name="Picture 4" descr="http://disgustingmen.com/wp-content/uploads/2015/04/Sovunya-iz-multfilma-Smeshariki-na-belom-fone-966x102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14282" y="3396018"/>
            <a:ext cx="2928958" cy="310481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1115616" y="714356"/>
            <a:ext cx="6912768" cy="530693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  <a:sp3d/>
          </a:bodyPr>
          <a:lstStyle/>
          <a:p>
            <a:pPr lvl="0" algn="ctr">
              <a:spcBef>
                <a:spcPct val="0"/>
              </a:spcBef>
            </a:pPr>
            <a:r>
              <a:rPr lang="ru-RU" sz="9600" b="1" dirty="0" smtClean="0"/>
              <a:t>28  45  4  5</a:t>
            </a:r>
          </a:p>
          <a:p>
            <a:pPr lvl="0" algn="ctr">
              <a:spcBef>
                <a:spcPct val="0"/>
              </a:spcBef>
            </a:pPr>
            <a:r>
              <a:rPr lang="ru-RU" sz="9600" b="1" dirty="0" smtClean="0"/>
              <a:t>63  42  7  8</a:t>
            </a:r>
          </a:p>
          <a:p>
            <a:pPr lvl="0" algn="ctr">
              <a:spcBef>
                <a:spcPct val="0"/>
              </a:spcBef>
            </a:pPr>
            <a:r>
              <a:rPr lang="ru-RU" sz="9600" b="1" smtClean="0"/>
              <a:t>24  56  9  </a:t>
            </a:r>
            <a:r>
              <a:rPr lang="ru-RU" sz="9600" b="1" dirty="0" smtClean="0"/>
              <a:t>6</a:t>
            </a:r>
            <a:endParaRPr lang="ru-RU" sz="9600" b="1" dirty="0" smtClean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Выноска-облако 131"/>
          <p:cNvSpPr/>
          <p:nvPr/>
        </p:nvSpPr>
        <p:spPr>
          <a:xfrm>
            <a:off x="2357422" y="285728"/>
            <a:ext cx="6357982" cy="4786346"/>
          </a:xfrm>
          <a:prstGeom prst="cloudCallout">
            <a:avLst>
              <a:gd name="adj1" fmla="val -47384"/>
              <a:gd name="adj2" fmla="val 41927"/>
            </a:avLst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002060"/>
                </a:solidFill>
              </a:rPr>
              <a:t>4х7</a:t>
            </a:r>
            <a:endParaRPr lang="ru-RU" sz="8000" b="1" dirty="0" smtClean="0">
              <a:solidFill>
                <a:srgbClr val="002060"/>
              </a:solidFill>
            </a:endParaRPr>
          </a:p>
        </p:txBody>
      </p:sp>
      <p:pic>
        <p:nvPicPr>
          <p:cNvPr id="1028" name="Picture 4" descr="http://disgustingmen.com/wp-content/uploads/2015/04/Sovunya-iz-multfilma-Smeshariki-na-belom-fone-966x102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14282" y="3396018"/>
            <a:ext cx="2928958" cy="310481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Выноска-облако 131"/>
          <p:cNvSpPr/>
          <p:nvPr/>
        </p:nvSpPr>
        <p:spPr>
          <a:xfrm>
            <a:off x="2357422" y="285728"/>
            <a:ext cx="6357982" cy="4786346"/>
          </a:xfrm>
          <a:prstGeom prst="cloudCallout">
            <a:avLst>
              <a:gd name="adj1" fmla="val -47384"/>
              <a:gd name="adj2" fmla="val 41927"/>
            </a:avLst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002060"/>
                </a:solidFill>
              </a:rPr>
              <a:t>5х9</a:t>
            </a:r>
            <a:endParaRPr lang="ru-RU" sz="8000" b="1" dirty="0" smtClean="0">
              <a:solidFill>
                <a:srgbClr val="002060"/>
              </a:solidFill>
            </a:endParaRPr>
          </a:p>
        </p:txBody>
      </p:sp>
      <p:pic>
        <p:nvPicPr>
          <p:cNvPr id="1028" name="Picture 4" descr="http://disgustingmen.com/wp-content/uploads/2015/04/Sovunya-iz-multfilma-Smeshariki-na-belom-fone-966x102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14282" y="3396018"/>
            <a:ext cx="2928958" cy="310481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Выноска-облако 131"/>
          <p:cNvSpPr/>
          <p:nvPr/>
        </p:nvSpPr>
        <p:spPr>
          <a:xfrm>
            <a:off x="2357422" y="285728"/>
            <a:ext cx="6357982" cy="4786346"/>
          </a:xfrm>
          <a:prstGeom prst="cloudCallout">
            <a:avLst>
              <a:gd name="adj1" fmla="val -47384"/>
              <a:gd name="adj2" fmla="val 41927"/>
            </a:avLst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002060"/>
                </a:solidFill>
              </a:rPr>
              <a:t>16:4</a:t>
            </a:r>
            <a:endParaRPr lang="ru-RU" sz="8000" b="1" dirty="0" smtClean="0">
              <a:solidFill>
                <a:srgbClr val="002060"/>
              </a:solidFill>
            </a:endParaRPr>
          </a:p>
        </p:txBody>
      </p:sp>
      <p:pic>
        <p:nvPicPr>
          <p:cNvPr id="1028" name="Picture 4" descr="http://disgustingmen.com/wp-content/uploads/2015/04/Sovunya-iz-multfilma-Smeshariki-na-belom-fone-966x102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14282" y="3396018"/>
            <a:ext cx="2928958" cy="310481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Выноска-облако 131"/>
          <p:cNvSpPr/>
          <p:nvPr/>
        </p:nvSpPr>
        <p:spPr>
          <a:xfrm>
            <a:off x="2357422" y="285728"/>
            <a:ext cx="6357982" cy="4786346"/>
          </a:xfrm>
          <a:prstGeom prst="cloudCallout">
            <a:avLst>
              <a:gd name="adj1" fmla="val -47384"/>
              <a:gd name="adj2" fmla="val 41927"/>
            </a:avLst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002060"/>
                </a:solidFill>
              </a:rPr>
              <a:t>20:4</a:t>
            </a:r>
            <a:endParaRPr lang="ru-RU" sz="8000" b="1" dirty="0" smtClean="0">
              <a:solidFill>
                <a:srgbClr val="002060"/>
              </a:solidFill>
            </a:endParaRPr>
          </a:p>
        </p:txBody>
      </p:sp>
      <p:pic>
        <p:nvPicPr>
          <p:cNvPr id="1028" name="Picture 4" descr="http://disgustingmen.com/wp-content/uploads/2015/04/Sovunya-iz-multfilma-Smeshariki-na-belom-fone-966x102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14282" y="3396018"/>
            <a:ext cx="2928958" cy="310481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Выноска-облако 131"/>
          <p:cNvSpPr/>
          <p:nvPr/>
        </p:nvSpPr>
        <p:spPr>
          <a:xfrm>
            <a:off x="2357422" y="285728"/>
            <a:ext cx="6357982" cy="4786346"/>
          </a:xfrm>
          <a:prstGeom prst="cloudCallout">
            <a:avLst>
              <a:gd name="adj1" fmla="val -47384"/>
              <a:gd name="adj2" fmla="val 41927"/>
            </a:avLst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002060"/>
                </a:solidFill>
              </a:rPr>
              <a:t>7х9</a:t>
            </a:r>
            <a:endParaRPr lang="ru-RU" sz="8000" b="1" dirty="0" smtClean="0">
              <a:solidFill>
                <a:srgbClr val="002060"/>
              </a:solidFill>
            </a:endParaRPr>
          </a:p>
        </p:txBody>
      </p:sp>
      <p:pic>
        <p:nvPicPr>
          <p:cNvPr id="1028" name="Picture 4" descr="http://disgustingmen.com/wp-content/uploads/2015/04/Sovunya-iz-multfilma-Smeshariki-na-belom-fone-966x102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14282" y="3396018"/>
            <a:ext cx="2928958" cy="310481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Выноска-облако 131"/>
          <p:cNvSpPr/>
          <p:nvPr/>
        </p:nvSpPr>
        <p:spPr>
          <a:xfrm>
            <a:off x="2357422" y="285728"/>
            <a:ext cx="6357982" cy="4786346"/>
          </a:xfrm>
          <a:prstGeom prst="cloudCallout">
            <a:avLst>
              <a:gd name="adj1" fmla="val -47384"/>
              <a:gd name="adj2" fmla="val 41927"/>
            </a:avLst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002060"/>
                </a:solidFill>
              </a:rPr>
              <a:t>6х7</a:t>
            </a:r>
            <a:endParaRPr lang="ru-RU" sz="8000" b="1" dirty="0" smtClean="0">
              <a:solidFill>
                <a:srgbClr val="002060"/>
              </a:solidFill>
            </a:endParaRPr>
          </a:p>
        </p:txBody>
      </p:sp>
      <p:pic>
        <p:nvPicPr>
          <p:cNvPr id="1028" name="Picture 4" descr="http://disgustingmen.com/wp-content/uploads/2015/04/Sovunya-iz-multfilma-Smeshariki-na-belom-fone-966x102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14282" y="3396018"/>
            <a:ext cx="2928958" cy="310481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Выноска-облако 131"/>
          <p:cNvSpPr/>
          <p:nvPr/>
        </p:nvSpPr>
        <p:spPr>
          <a:xfrm>
            <a:off x="2357422" y="285728"/>
            <a:ext cx="6357982" cy="4786346"/>
          </a:xfrm>
          <a:prstGeom prst="cloudCallout">
            <a:avLst>
              <a:gd name="adj1" fmla="val -47384"/>
              <a:gd name="adj2" fmla="val 41927"/>
            </a:avLst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002060"/>
                </a:solidFill>
              </a:rPr>
              <a:t>35:5</a:t>
            </a:r>
            <a:endParaRPr lang="ru-RU" sz="8000" b="1" dirty="0" smtClean="0">
              <a:solidFill>
                <a:srgbClr val="002060"/>
              </a:solidFill>
            </a:endParaRPr>
          </a:p>
        </p:txBody>
      </p:sp>
      <p:pic>
        <p:nvPicPr>
          <p:cNvPr id="1028" name="Picture 4" descr="http://disgustingmen.com/wp-content/uploads/2015/04/Sovunya-iz-multfilma-Smeshariki-na-belom-fone-966x102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14282" y="3396018"/>
            <a:ext cx="2928958" cy="310481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Выноска-облако 131"/>
          <p:cNvSpPr/>
          <p:nvPr/>
        </p:nvSpPr>
        <p:spPr>
          <a:xfrm>
            <a:off x="2267744" y="404664"/>
            <a:ext cx="6357982" cy="4786346"/>
          </a:xfrm>
          <a:prstGeom prst="cloudCallout">
            <a:avLst>
              <a:gd name="adj1" fmla="val -47384"/>
              <a:gd name="adj2" fmla="val 41927"/>
            </a:avLst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002060"/>
                </a:solidFill>
              </a:rPr>
              <a:t>64:8</a:t>
            </a:r>
            <a:endParaRPr lang="ru-RU" sz="8000" b="1" dirty="0" smtClean="0">
              <a:solidFill>
                <a:srgbClr val="002060"/>
              </a:solidFill>
            </a:endParaRPr>
          </a:p>
        </p:txBody>
      </p:sp>
      <p:pic>
        <p:nvPicPr>
          <p:cNvPr id="1028" name="Picture 4" descr="http://disgustingmen.com/wp-content/uploads/2015/04/Sovunya-iz-multfilma-Smeshariki-na-belom-fone-966x102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14282" y="3396018"/>
            <a:ext cx="2928958" cy="310481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56</Words>
  <Application>Microsoft Office PowerPoint</Application>
  <PresentationFormat>Экран (4:3)</PresentationFormat>
  <Paragraphs>25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 и наталья</dc:creator>
  <cp:lastModifiedBy>user</cp:lastModifiedBy>
  <cp:revision>8</cp:revision>
  <dcterms:created xsi:type="dcterms:W3CDTF">2015-07-21T14:42:59Z</dcterms:created>
  <dcterms:modified xsi:type="dcterms:W3CDTF">2023-01-01T19:35:50Z</dcterms:modified>
</cp:coreProperties>
</file>