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</p:sldIdLst>
  <p:sldSz cx="9144000" cy="6858000" type="screen4x3"/>
  <p:notesSz cx="6858000" cy="9144000"/>
  <p:photoAlbum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21D35296-BF63-4C8E-AA50-D46ED9ED4F03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A78202F0-C25D-44E1-9B0A-0EA86BBF15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35296-BF63-4C8E-AA50-D46ED9ED4F03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202F0-C25D-44E1-9B0A-0EA86BBF15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35296-BF63-4C8E-AA50-D46ED9ED4F03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202F0-C25D-44E1-9B0A-0EA86BBF15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35296-BF63-4C8E-AA50-D46ED9ED4F03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202F0-C25D-44E1-9B0A-0EA86BBF15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35296-BF63-4C8E-AA50-D46ED9ED4F03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202F0-C25D-44E1-9B0A-0EA86BBF15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35296-BF63-4C8E-AA50-D46ED9ED4F03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202F0-C25D-44E1-9B0A-0EA86BBF15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1D35296-BF63-4C8E-AA50-D46ED9ED4F03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78202F0-C25D-44E1-9B0A-0EA86BBF15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21D35296-BF63-4C8E-AA50-D46ED9ED4F03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A78202F0-C25D-44E1-9B0A-0EA86BBF15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35296-BF63-4C8E-AA50-D46ED9ED4F03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202F0-C25D-44E1-9B0A-0EA86BBF15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35296-BF63-4C8E-AA50-D46ED9ED4F03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202F0-C25D-44E1-9B0A-0EA86BBF15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35296-BF63-4C8E-AA50-D46ED9ED4F03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202F0-C25D-44E1-9B0A-0EA86BBF15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21D35296-BF63-4C8E-AA50-D46ED9ED4F03}" type="datetimeFigureOut">
              <a:rPr lang="ru-RU" smtClean="0"/>
              <a:pPr/>
              <a:t>27.11.2022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A78202F0-C25D-44E1-9B0A-0EA86BBF159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d6dfb6cd76ce2cf361a8449f8137192.pn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7938" y="0"/>
            <a:ext cx="91281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785786" y="1142984"/>
            <a:ext cx="7643866" cy="3323987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4800" b="1" cap="none" spc="0" dirty="0" smtClean="0">
                <a:ln w="1270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Интерактивная игра</a:t>
            </a:r>
          </a:p>
          <a:p>
            <a:pPr algn="ctr"/>
            <a:r>
              <a:rPr lang="ru-RU" sz="4800" b="1" dirty="0" smtClean="0">
                <a:ln w="1270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направленная на</a:t>
            </a:r>
          </a:p>
          <a:p>
            <a:pPr algn="ctr"/>
            <a:r>
              <a:rPr lang="ru-RU" sz="4800" b="1" dirty="0" smtClean="0">
                <a:ln w="1270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</a:t>
            </a:r>
            <a:r>
              <a:rPr lang="ru-RU" sz="4800" b="1" cap="none" spc="0" dirty="0" smtClean="0">
                <a:ln w="1270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ознавательно-речевое развитие</a:t>
            </a:r>
          </a:p>
          <a:p>
            <a:endParaRPr lang="ru-RU" dirty="0">
              <a:ln>
                <a:solidFill>
                  <a:schemeClr val="accent6">
                    <a:lumMod val="50000"/>
                  </a:schemeClr>
                </a:solidFill>
              </a:ln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d6dfb6cd76ce2cf361a8449f8137192.pn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7938" y="0"/>
            <a:ext cx="9128125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IMG-20221126-WA001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224" y="571480"/>
            <a:ext cx="7429552" cy="46434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d6dfb6cd76ce2cf361a8449f8137192.pn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7938" y="0"/>
            <a:ext cx="9128125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IMG-20221126-WA001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662" y="520156"/>
            <a:ext cx="7215238" cy="46233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d6dfb6cd76ce2cf361a8449f8137192.pn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7938" y="0"/>
            <a:ext cx="9128125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IMG-20221126-WA001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538" y="642918"/>
            <a:ext cx="7000924" cy="47149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d6dfb6cd76ce2cf361a8449f8137192.pn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7938" y="0"/>
            <a:ext cx="91281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857224" y="1214422"/>
            <a:ext cx="7500990" cy="2585323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5400" b="1" i="1" cap="none" spc="0" dirty="0" smtClean="0">
                <a:ln w="1270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Спасибо</a:t>
            </a:r>
          </a:p>
          <a:p>
            <a:pPr algn="ctr"/>
            <a:r>
              <a:rPr lang="ru-RU" sz="5400" b="1" i="1" dirty="0">
                <a:ln w="1270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</a:t>
            </a:r>
            <a:r>
              <a:rPr lang="ru-RU" sz="5400" b="1" i="1" dirty="0" smtClean="0">
                <a:ln w="1270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</a:t>
            </a:r>
          </a:p>
          <a:p>
            <a:pPr algn="ctr"/>
            <a:r>
              <a:rPr lang="ru-RU" sz="5400" b="1" i="1" dirty="0">
                <a:ln w="1270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</a:t>
            </a:r>
            <a:r>
              <a:rPr lang="ru-RU" sz="5400" b="1" i="1" cap="none" spc="0" dirty="0" smtClean="0">
                <a:ln w="1270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d6dfb6cd76ce2cf361a8449f8137192.pn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7938" y="0"/>
            <a:ext cx="91281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714348" y="714356"/>
            <a:ext cx="7786742" cy="3785652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i="1" cap="none" spc="0" dirty="0" smtClean="0">
                <a:ln w="1270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Цель игры: </a:t>
            </a:r>
          </a:p>
          <a:p>
            <a:pPr algn="ctr"/>
            <a:r>
              <a:rPr lang="ru-RU" sz="2400" cap="none" spc="0" dirty="0" smtClean="0">
                <a:ln w="1270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развить наглядно-образное мышление,</a:t>
            </a:r>
          </a:p>
          <a:p>
            <a:pPr algn="ctr"/>
            <a:r>
              <a:rPr lang="ru-RU" sz="2400" dirty="0">
                <a:ln w="1270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</a:t>
            </a:r>
            <a:r>
              <a:rPr lang="ru-RU" sz="2400" dirty="0" smtClean="0">
                <a:ln w="1270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роизвольное внимание, память, речь, навыки самоконтроля, расширить  кругозор. </a:t>
            </a:r>
          </a:p>
          <a:p>
            <a:pPr algn="ctr"/>
            <a:endParaRPr lang="ru-RU" sz="2400" b="1" cap="none" spc="0" dirty="0">
              <a:ln w="12700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chemeClr val="accent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ru-RU" sz="2400" i="1" dirty="0" smtClean="0">
                <a:ln w="1270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Задачи: </a:t>
            </a:r>
          </a:p>
          <a:p>
            <a:pPr algn="ctr">
              <a:buFont typeface="Arial" pitchFamily="34" charset="0"/>
              <a:buChar char="•"/>
            </a:pPr>
            <a:r>
              <a:rPr lang="ru-RU" sz="2400" cap="none" spc="0" dirty="0" smtClean="0">
                <a:ln w="1270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Закреплять знания  детей об окружающем мире;</a:t>
            </a:r>
          </a:p>
          <a:p>
            <a:pPr algn="ctr">
              <a:buFont typeface="Arial" pitchFamily="34" charset="0"/>
              <a:buChar char="•"/>
            </a:pPr>
            <a:r>
              <a:rPr lang="ru-RU" sz="2400" dirty="0" smtClean="0">
                <a:ln w="1270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Развивать умение анализировать  и сравнивать;</a:t>
            </a:r>
          </a:p>
          <a:p>
            <a:pPr algn="ctr">
              <a:buFont typeface="Arial" pitchFamily="34" charset="0"/>
              <a:buChar char="•"/>
            </a:pPr>
            <a:r>
              <a:rPr lang="ru-RU" sz="2400" cap="none" spc="0" dirty="0" smtClean="0">
                <a:ln w="1270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Развивать мышление, внимание;</a:t>
            </a:r>
          </a:p>
          <a:p>
            <a:pPr algn="ctr">
              <a:buFont typeface="Arial" pitchFamily="34" charset="0"/>
              <a:buChar char="•"/>
            </a:pPr>
            <a:r>
              <a:rPr lang="ru-RU" sz="2400" cap="none" spc="0" dirty="0" smtClean="0">
                <a:ln w="1270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Стимулировать познавательную активность.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d6dfb6cd76ce2cf361a8449f8137192.pn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7938" y="0"/>
            <a:ext cx="91281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714348" y="1214422"/>
            <a:ext cx="7643866" cy="2677656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i="1" cap="none" spc="0" dirty="0" smtClean="0">
                <a:ln w="1270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Играя в данную игру, ребёнок учится рассуждать, сопоставлять, сравнивать, устанавливать простые закономерности, принимать самостоятельные решения, проверять правильность их выполнения, доказывать и обосновывать свой выбор.</a:t>
            </a:r>
            <a:endParaRPr lang="ru-RU" sz="2800" cap="none" spc="0" dirty="0" smtClean="0">
              <a:ln w="12700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chemeClr val="accent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d6dfb6cd76ce2cf361a8449f8137192.pn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7938" y="0"/>
            <a:ext cx="9128125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IMG-20221126-WA000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0166" y="571480"/>
            <a:ext cx="6072230" cy="47149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d6dfb6cd76ce2cf361a8449f8137192.pn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7938" y="0"/>
            <a:ext cx="9128125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IMG-20221126-WA000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0166" y="642918"/>
            <a:ext cx="6357982" cy="46077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d6dfb6cd76ce2cf361a8449f8137192.pn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7938" y="0"/>
            <a:ext cx="9128125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IMG-20221126-WA000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728" y="642918"/>
            <a:ext cx="6286544" cy="45720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d6dfb6cd76ce2cf361a8449f8137192.pn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7938" y="0"/>
            <a:ext cx="9128125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IMG-20221126-WA000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5852" y="409034"/>
            <a:ext cx="6643734" cy="48237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d6dfb6cd76ce2cf361a8449f8137192.pn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7938" y="0"/>
            <a:ext cx="9128125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IMG-20221126-WA000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662" y="500042"/>
            <a:ext cx="7215238" cy="48577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d6dfb6cd76ce2cf361a8449f8137192.pn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7938" y="0"/>
            <a:ext cx="9128125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IMG-20221126-WA001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5286" y="500043"/>
            <a:ext cx="7037175" cy="47149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72</TotalTime>
  <Words>87</Words>
  <Application>Microsoft Office PowerPoint</Application>
  <PresentationFormat>Экран (4:3)</PresentationFormat>
  <Paragraphs>16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Городская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9</cp:revision>
  <dcterms:created xsi:type="dcterms:W3CDTF">2022-11-27T03:15:03Z</dcterms:created>
  <dcterms:modified xsi:type="dcterms:W3CDTF">2022-11-27T06:39:26Z</dcterms:modified>
</cp:coreProperties>
</file>