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34DD-DB8F-4CC0-9998-76188C3BB03A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689D6-917A-46D0-8134-08C48793D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210FA-360C-42EF-B1C5-D5AF91ECB8C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 useBgFill="1">
        <p:nvSpPr>
          <p:cNvPr id="5" name="Прямоугольник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357158" y="285728"/>
            <a:ext cx="8501122" cy="6286544"/>
          </a:xfrm>
          <a:prstGeom prst="rect">
            <a:avLst/>
          </a:prstGeom>
          <a:blipFill dpi="0" rotWithShape="1">
            <a:blip r:embed="rId2" cstate="print">
              <a:alphaModFix amt="76000"/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0" y="0"/>
            <a:ext cx="9144000" cy="6858000"/>
          </a:xfrm>
          <a:prstGeom prst="bevel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0" y="0"/>
            <a:ext cx="9144000" cy="6858000"/>
          </a:xfrm>
          <a:prstGeom prst="bevel">
            <a:avLst>
              <a:gd name="adj" fmla="val 2547"/>
            </a:avLst>
          </a:prstGeom>
          <a:blipFill>
            <a:blip r:embed="rId14" cstate="print"/>
            <a:stretch>
              <a:fillRect/>
            </a:stretch>
          </a:blip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57158" y="692696"/>
            <a:ext cx="5857916" cy="295061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rgbClr val="002060"/>
              </a:solidFill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Таблица умножения </a:t>
            </a:r>
            <a:endParaRPr lang="ru-RU" sz="4400" dirty="0" smtClean="0">
              <a:solidFill>
                <a:srgbClr val="002060"/>
              </a:solidFill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и</a:t>
            </a:r>
            <a:r>
              <a:rPr lang="ru-RU" sz="4400" dirty="0" smtClean="0">
                <a:solidFill>
                  <a:srgbClr val="002060"/>
                </a:solidFill>
              </a:rPr>
              <a:t> деления (математический диктант)</a:t>
            </a:r>
            <a:endParaRPr lang="ru-RU" sz="44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Математика, 3 класс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71736" y="5072098"/>
            <a:ext cx="3786214" cy="157161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Автор работы: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Учитель начальных классов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МБОУ </a:t>
            </a:r>
            <a:r>
              <a:rPr lang="ru-RU" dirty="0" smtClean="0">
                <a:solidFill>
                  <a:srgbClr val="002060"/>
                </a:solidFill>
              </a:rPr>
              <a:t>«СОШ </a:t>
            </a:r>
            <a:r>
              <a:rPr lang="ru-RU" dirty="0" smtClean="0">
                <a:solidFill>
                  <a:srgbClr val="002060"/>
                </a:solidFill>
              </a:rPr>
              <a:t>№ </a:t>
            </a:r>
            <a:r>
              <a:rPr lang="ru-RU" dirty="0" smtClean="0">
                <a:solidFill>
                  <a:srgbClr val="002060"/>
                </a:solidFill>
              </a:rPr>
              <a:t>13»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г. </a:t>
            </a:r>
            <a:r>
              <a:rPr lang="ru-RU" dirty="0" smtClean="0">
                <a:solidFill>
                  <a:srgbClr val="002060"/>
                </a:solidFill>
              </a:rPr>
              <a:t>Глазов</a:t>
            </a:r>
            <a:r>
              <a:rPr lang="ru-RU" dirty="0" smtClean="0">
                <a:solidFill>
                  <a:srgbClr val="002060"/>
                </a:solidFill>
              </a:rPr>
              <a:t>  Удмуртская Республика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Ворончихина  Ирина Геннадьевна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7715272" y="5715016"/>
            <a:ext cx="857256" cy="714380"/>
          </a:xfrm>
          <a:prstGeom prst="actionButtonInformation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pic>
        <p:nvPicPr>
          <p:cNvPr id="2052" name="Picture 4" descr="http://www.playcast.ru/uploads/2015/06/11/1393706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14290"/>
            <a:ext cx="3359313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6х9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5х7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24:8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32:8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179512" y="188640"/>
            <a:ext cx="6264696" cy="6408712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p3d/>
          </a:bodyPr>
          <a:lstStyle/>
          <a:p>
            <a:pPr lvl="0" algn="ctr">
              <a:spcBef>
                <a:spcPct val="0"/>
              </a:spcBef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24 36 9 6</a:t>
            </a:r>
          </a:p>
          <a:p>
            <a:pPr lvl="0" algn="ctr">
              <a:spcBef>
                <a:spcPct val="0"/>
              </a:spcBef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21 32 8 6</a:t>
            </a:r>
          </a:p>
          <a:p>
            <a:pPr lvl="0" algn="ctr">
              <a:spcBef>
                <a:spcPct val="0"/>
              </a:spcBef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54 35 3 4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500034" y="5715016"/>
            <a:ext cx="714380" cy="714380"/>
          </a:xfrm>
          <a:prstGeom prst="actionButtonReturn">
            <a:avLst/>
          </a:prstGeom>
          <a:solidFill>
            <a:schemeClr val="bg1"/>
          </a:solidFill>
          <a:ln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7929586" y="214290"/>
            <a:ext cx="714380" cy="785818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00826" y="4319609"/>
            <a:ext cx="2500330" cy="23241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395536" y="332656"/>
            <a:ext cx="5786478" cy="3240360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3х8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611560" y="33265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9х4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72:8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36:6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7х3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8х4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40:5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kira-scrap.ru/KATALOG/MULTY_NASCHI/1/0_8bca6_c0e15d62_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319609"/>
            <a:ext cx="2857500" cy="2324101"/>
          </a:xfrm>
          <a:prstGeom prst="rect">
            <a:avLst/>
          </a:prstGeom>
          <a:noFill/>
        </p:spPr>
      </p:pic>
      <p:sp>
        <p:nvSpPr>
          <p:cNvPr id="9" name="Прямоугольная выноска 8"/>
          <p:cNvSpPr/>
          <p:nvPr/>
        </p:nvSpPr>
        <p:spPr>
          <a:xfrm>
            <a:off x="428596" y="357166"/>
            <a:ext cx="5786478" cy="3429024"/>
          </a:xfrm>
          <a:prstGeom prst="wedgeRectCallout">
            <a:avLst>
              <a:gd name="adj1" fmla="val -26036"/>
              <a:gd name="adj2" fmla="val 70295"/>
            </a:avLst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42:7</a:t>
            </a:r>
            <a:endParaRPr lang="ru-RU" sz="8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savemypic.ru/files2/2740354bbcb6457a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572140"/>
            <a:ext cx="1428728" cy="1001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57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 и наталья</dc:creator>
  <cp:lastModifiedBy>user</cp:lastModifiedBy>
  <cp:revision>133</cp:revision>
  <dcterms:created xsi:type="dcterms:W3CDTF">2015-07-21T14:42:59Z</dcterms:created>
  <dcterms:modified xsi:type="dcterms:W3CDTF">2023-01-01T16:23:56Z</dcterms:modified>
</cp:coreProperties>
</file>