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68" r:id="rId3"/>
    <p:sldMasterId id="2147483780" r:id="rId4"/>
    <p:sldMasterId id="2147483792" r:id="rId5"/>
    <p:sldMasterId id="2147483804" r:id="rId6"/>
    <p:sldMasterId id="2147483816" r:id="rId7"/>
  </p:sldMasterIdLst>
  <p:notesMasterIdLst>
    <p:notesMasterId r:id="rId18"/>
  </p:notesMasterIdLst>
  <p:sldIdLst>
    <p:sldId id="271" r:id="rId8"/>
    <p:sldId id="256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88EEA-6F5E-4373-A992-CD5AA0CA8997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F9ADE-E95B-4352-BF9C-F0819D528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387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38084-0DC3-4D5A-81B9-C3A4010DA90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78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73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73645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896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04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1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911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3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6582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695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68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9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66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57612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5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292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009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8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6766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5262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403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189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017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6685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94238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4072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846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56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110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881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27069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2951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64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2134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68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058694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8457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918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508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11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627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729538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486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958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3279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64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76068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1578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585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423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229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659201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8286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601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211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761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422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001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030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8743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1545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5337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35437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933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576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781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48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58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88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29.09.2019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24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49/9b/86/499b86835073c6f355506a2c8ce132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77" y="-2947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1268760"/>
            <a:ext cx="6012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МБОУ «</a:t>
            </a:r>
            <a:r>
              <a:rPr lang="ru-RU" b="1" dirty="0" err="1" smtClean="0"/>
              <a:t>Сосковская</a:t>
            </a:r>
            <a:r>
              <a:rPr lang="ru-RU" b="1" dirty="0" smtClean="0"/>
              <a:t> средняя общеобразовательная школа»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2721114"/>
            <a:ext cx="58920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Семь чудес моего района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4797152"/>
            <a:ext cx="38583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Выполнила:  </a:t>
            </a:r>
          </a:p>
          <a:p>
            <a:r>
              <a:rPr lang="ru-RU" dirty="0" smtClean="0"/>
              <a:t>Макеева Мария, ученица 9 Б класса</a:t>
            </a:r>
          </a:p>
          <a:p>
            <a:r>
              <a:rPr lang="ru-RU" dirty="0" smtClean="0"/>
              <a:t>Руководитель:</a:t>
            </a:r>
          </a:p>
          <a:p>
            <a:r>
              <a:rPr lang="ru-RU" dirty="0" smtClean="0"/>
              <a:t>Косенкова И.В., учитель географии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646866" y="6369688"/>
            <a:ext cx="1820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с.Сосково</a:t>
            </a:r>
            <a:r>
              <a:rPr lang="ru-RU" dirty="0" smtClean="0"/>
              <a:t>, 2019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80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72"/>
    </mc:Choice>
    <mc:Fallback xmlns="">
      <p:transition spd="slow" advTm="527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686800" cy="838200"/>
          </a:xfrm>
        </p:spPr>
        <p:txBody>
          <a:bodyPr/>
          <a:lstStyle/>
          <a:p>
            <a:r>
              <a:rPr lang="ru-RU" dirty="0" smtClean="0"/>
              <a:t>Зелёная дубрава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9302" y="1052736"/>
            <a:ext cx="36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2FEC6">
                    <a:lumMod val="10000"/>
                  </a:srgbClr>
                </a:solidFill>
                <a:latin typeface="Cambria" pitchFamily="18" charset="0"/>
              </a:rPr>
              <a:t>Зелёная Дубрава – один из самых больших прудов в нашем районе. На мой взгляд, это самое живописное место, в котором сочетается цивилизация в виде небольшого посёлка и нетронутая природа с неповторимыми пейзажами. </a:t>
            </a:r>
            <a:endParaRPr lang="ru-RU" b="1" dirty="0">
              <a:solidFill>
                <a:srgbClr val="D2FEC6">
                  <a:lumMod val="10000"/>
                </a:srgbClr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3782110"/>
            <a:ext cx="32403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D2FEC6">
                    <a:lumMod val="10000"/>
                  </a:srgbClr>
                </a:solidFill>
                <a:latin typeface="Cambria" pitchFamily="18" charset="0"/>
              </a:rPr>
              <a:t>Данный природный объект имеет большое значение для людей. Здесь разрешена ловля рыбы, охота и вырубка деревьев. Так же пруд используется как место отдыха, так как качество воды и небольшая площадь водоема позволяют купаться почти 5 месяцев.</a:t>
            </a:r>
            <a:endParaRPr lang="ru-RU" b="1" dirty="0">
              <a:solidFill>
                <a:srgbClr val="D2FEC6">
                  <a:lumMod val="10000"/>
                </a:srgbClr>
              </a:solidFill>
              <a:latin typeface="Cambria" pitchFamily="18" charset="0"/>
            </a:endParaRPr>
          </a:p>
        </p:txBody>
      </p:sp>
      <p:pic>
        <p:nvPicPr>
          <p:cNvPr id="3074" name="Picture 2" descr="C:\Users\Марина\Desktop\Cucbe0xDaR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702" y="1268760"/>
            <a:ext cx="4967051" cy="264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Марина\Desktop\bBv7tgcqlE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782110"/>
            <a:ext cx="4870651" cy="2988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548" y="3782110"/>
            <a:ext cx="6321425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02" y="205884"/>
            <a:ext cx="511492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75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38"/>
    </mc:Choice>
    <mc:Fallback xmlns="">
      <p:transition spd="slow" advTm="279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9/9b/86/499b86835073c6f355506a2c8ce132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913" y="2262883"/>
            <a:ext cx="5030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Для России, район наш – частица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4405" y="2766374"/>
            <a:ext cx="502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 для нас он – родительский дом.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0913" y="3247746"/>
            <a:ext cx="4992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 мы рады, что можем гордиться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65687" y="3739097"/>
            <a:ext cx="4842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Малой Родиной, где мы живем…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2" y="-893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755576" y="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344C3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Сосковский</a:t>
            </a:r>
            <a:r>
              <a:rPr kumimoji="0" lang="ru-RU" sz="3000" b="0" i="0" u="none" strike="noStrike" kern="1200" cap="all" spc="0" normalizeH="0" baseline="0" noProof="0" dirty="0" smtClean="0">
                <a:ln>
                  <a:noFill/>
                </a:ln>
                <a:solidFill>
                  <a:srgbClr val="344C3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Franklin Gothic Medium"/>
                <a:ea typeface="+mj-ea"/>
                <a:cs typeface="+mj-cs"/>
              </a:rPr>
              <a:t> район – край чудес </a:t>
            </a:r>
            <a:endParaRPr kumimoji="0" lang="ru-RU" sz="3000" b="0" i="0" u="none" strike="noStrike" kern="1200" cap="all" spc="0" normalizeH="0" baseline="0" noProof="0" dirty="0">
              <a:ln>
                <a:noFill/>
              </a:ln>
              <a:solidFill>
                <a:srgbClr val="344C3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Franklin Gothic Medium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990" y="838200"/>
            <a:ext cx="57051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prstClr val="white"/>
                </a:solidFill>
                <a:latin typeface="+mj-lt"/>
              </a:rPr>
              <a:t>Золотые поля с созревшими хлебными колосьями, б</a:t>
            </a:r>
            <a:r>
              <a:rPr lang="ru-RU" sz="2000" b="1" dirty="0" smtClean="0">
                <a:solidFill>
                  <a:prstClr val="white"/>
                </a:solidFill>
                <a:latin typeface="+mj-lt"/>
              </a:rPr>
              <a:t>ерезовые </a:t>
            </a:r>
            <a:r>
              <a:rPr lang="ru-RU" sz="2000" b="1" dirty="0">
                <a:solidFill>
                  <a:prstClr val="white"/>
                </a:solidFill>
                <a:latin typeface="+mj-lt"/>
              </a:rPr>
              <a:t>перелески </a:t>
            </a:r>
            <a:r>
              <a:rPr lang="ru-RU" sz="2000" b="1" dirty="0" smtClean="0">
                <a:solidFill>
                  <a:prstClr val="white"/>
                </a:solidFill>
                <a:latin typeface="+mj-lt"/>
              </a:rPr>
              <a:t>…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lt"/>
              </a:rPr>
              <a:t>Привольно они раскинулись под мирным небом. Покоем и тишиной дышит всё вокруг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…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5070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58"/>
    </mc:Choice>
    <mc:Fallback xmlns="">
      <p:transition spd="slow" advTm="21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7376" y="15676"/>
            <a:ext cx="5616624" cy="838200"/>
          </a:xfrm>
        </p:spPr>
        <p:txBody>
          <a:bodyPr/>
          <a:lstStyle/>
          <a:p>
            <a:r>
              <a:rPr lang="ru-RU" dirty="0" smtClean="0"/>
              <a:t>Поле Воинской славы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0426" y="44251"/>
            <a:ext cx="27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D2FEC6">
                    <a:lumMod val="10000"/>
                  </a:srgbClr>
                </a:solidFill>
              </a:rPr>
              <a:t>Мы живы, пока жива память! Поэтому начать хочется именно с этого</a:t>
            </a:r>
            <a:r>
              <a:rPr lang="ru-RU" b="1" dirty="0" smtClean="0">
                <a:solidFill>
                  <a:srgbClr val="D2FEC6">
                    <a:lumMod val="10000"/>
                  </a:srgbClr>
                </a:solidFill>
              </a:rPr>
              <a:t>.</a:t>
            </a:r>
            <a:endParaRPr lang="ru-RU" b="1" dirty="0">
              <a:solidFill>
                <a:srgbClr val="D2FEC6">
                  <a:lumMod val="10000"/>
                </a:srgb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8" t="389" r="13468"/>
          <a:stretch/>
        </p:blipFill>
        <p:spPr bwMode="auto">
          <a:xfrm>
            <a:off x="3563889" y="2276872"/>
            <a:ext cx="5487770" cy="44072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98" y="2708920"/>
            <a:ext cx="3707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 память воинам, сложившим свои головы в боях за наш край, на въезде в Сосково установлен символ Победы – красная пятиконечная звезда на поле воинской славы, чтобы каждый житель и гость вспомнил, какой ценой досталось это голубое небо нашим предкам.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321" y="1139302"/>
            <a:ext cx="89986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ru-RU" b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76 лет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назад здесь рвались снаряды, оставляя глубокие воронки.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Скрежет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, рев,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грохот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и лязг металла оглашали окрестности на много километров.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От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дыма, гари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и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копоти тускнел солнечный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день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1943 года.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83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14"/>
    </mc:Choice>
    <mc:Fallback xmlns="">
      <p:transition spd="slow" advTm="21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r>
              <a:rPr lang="ru-RU" dirty="0" smtClean="0"/>
              <a:t>Самоходная гаубица ису-152</a:t>
            </a:r>
            <a:endParaRPr lang="ru-RU" dirty="0"/>
          </a:p>
        </p:txBody>
      </p:sp>
      <p:pic>
        <p:nvPicPr>
          <p:cNvPr id="1027" name="Picture 3" descr="C:\Users\Марина\Desktop\Tu0H6U3vz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84515"/>
            <a:ext cx="8790692" cy="516642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3713620" y="2042717"/>
            <a:ext cx="52565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  10 июля 1943 года силами 3-й гвардейской танковой армии, в числе прочих, был освобожден районный центр Сосково.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В годовщину этого события, 10 августа 1989 года, и был открыт этот монумент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. Каждый год здесь проходят митинги и шествие Бессмертного полка, как дань памяти, тем кто освободил не только Россию, но и Европу от коричневой чумы. </a:t>
            </a:r>
            <a:endParaRPr lang="ru-RU" b="1" dirty="0" smtClean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  Пожалуй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, это истинное чудо – дышать полной грудью и жить без страха в нашей Великой стране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Picture 2" descr="C:\Users\Марина\Desktop\видео- и фотоматериалы\Soskovo_09_2017_LeoKuznetsoff_IMG_3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858" y="4869160"/>
            <a:ext cx="2880320" cy="1953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Марина\Desktop\ACtddF2VVOo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1915" y="2924944"/>
            <a:ext cx="2984263" cy="1837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C:\Users\Марина\Desktop\Tu0H6U3vz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877" y="1060779"/>
            <a:ext cx="3072340" cy="1728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920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33"/>
    </mc:Choice>
    <mc:Fallback xmlns="">
      <p:transition spd="slow" advTm="24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r>
              <a:rPr lang="ru-RU" dirty="0" smtClean="0"/>
              <a:t>Святой источник в селе </a:t>
            </a:r>
            <a:r>
              <a:rPr lang="ru-RU" dirty="0" err="1" smtClean="0"/>
              <a:t>кирово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16288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015" y="1083620"/>
            <a:ext cx="845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2FEC6">
                    <a:lumMod val="10000"/>
                  </a:srgbClr>
                </a:solidFill>
                <a:latin typeface="Cambria" pitchFamily="18" charset="0"/>
              </a:rPr>
              <a:t>Сколько живёт Кировский источник - неизвестно. Освящён он был в XVI веке, а сколько до этого поил людей - кто знает. Да и судьба у источника непростая…</a:t>
            </a:r>
            <a:endParaRPr lang="ru-RU" b="1" dirty="0">
              <a:solidFill>
                <a:srgbClr val="D2FEC6">
                  <a:lumMod val="10000"/>
                </a:srgbClr>
              </a:solidFill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15" y="2035835"/>
            <a:ext cx="4241128" cy="3180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www.orel-eparhia.ru/files/images/201501/10899764_372038662957846_1324397862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898" y="1998132"/>
            <a:ext cx="4312692" cy="3149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73" y="3861048"/>
            <a:ext cx="3959349" cy="2934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40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96"/>
    </mc:Choice>
    <mc:Fallback xmlns="">
      <p:transition spd="slow" advTm="15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r>
              <a:rPr lang="ru-RU" dirty="0" smtClean="0"/>
              <a:t>Святой источник в селе </a:t>
            </a:r>
            <a:r>
              <a:rPr lang="ru-RU" dirty="0" err="1" smtClean="0"/>
              <a:t>кирово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16288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275" y="671691"/>
            <a:ext cx="381642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323232"/>
              </a:solidFill>
              <a:latin typeface="Segoe"/>
            </a:endParaRPr>
          </a:p>
          <a:p>
            <a:pPr algn="just"/>
            <a:r>
              <a:rPr lang="ru-RU" b="1" dirty="0">
                <a:latin typeface="Cambria" pitchFamily="18" charset="0"/>
              </a:rPr>
              <a:t>Старожилы говорят, что именно здесь, у родника, верующие получали исцеление от </a:t>
            </a:r>
            <a:r>
              <a:rPr lang="ru-RU" b="1" dirty="0" smtClean="0">
                <a:latin typeface="Cambria" pitchFamily="18" charset="0"/>
              </a:rPr>
              <a:t>воды, а рядом находилась православная церковь во</a:t>
            </a:r>
            <a:r>
              <a:rPr lang="ru-RU" b="1" dirty="0">
                <a:latin typeface="Cambria" pitchFamily="18" charset="0"/>
              </a:rPr>
              <a:t> имя преподобного Сергия </a:t>
            </a:r>
            <a:r>
              <a:rPr lang="ru-RU" b="1" dirty="0" smtClean="0">
                <a:latin typeface="Cambria" pitchFamily="18" charset="0"/>
              </a:rPr>
              <a:t>Радонежского. В</a:t>
            </a:r>
            <a:r>
              <a:rPr lang="ru-RU" b="1" dirty="0">
                <a:latin typeface="Cambria" pitchFamily="18" charset="0"/>
              </a:rPr>
              <a:t> 1930-е годы коммунисты стёрли храм с лица земли. </a:t>
            </a:r>
          </a:p>
          <a:p>
            <a:pPr algn="just" fontAlgn="base"/>
            <a:r>
              <a:rPr lang="ru-RU" b="1" dirty="0" smtClean="0">
                <a:latin typeface="Cambria" pitchFamily="18" charset="0"/>
              </a:rPr>
              <a:t>В</a:t>
            </a:r>
            <a:r>
              <a:rPr lang="ru-RU" b="1" dirty="0">
                <a:latin typeface="Cambria" pitchFamily="18" charset="0"/>
              </a:rPr>
              <a:t> 2009 году попечением братьев Тихоновых, уроженцев села </a:t>
            </a:r>
            <a:r>
              <a:rPr lang="ru-RU" b="1" dirty="0" err="1">
                <a:latin typeface="Cambria" pitchFamily="18" charset="0"/>
              </a:rPr>
              <a:t>Кирово</a:t>
            </a:r>
            <a:r>
              <a:rPr lang="ru-RU" b="1" dirty="0">
                <a:latin typeface="Cambria" pitchFamily="18" charset="0"/>
              </a:rPr>
              <a:t> </a:t>
            </a:r>
            <a:r>
              <a:rPr lang="ru-RU" b="1" dirty="0" err="1">
                <a:latin typeface="Cambria" pitchFamily="18" charset="0"/>
              </a:rPr>
              <a:t>Сосковского</a:t>
            </a:r>
            <a:r>
              <a:rPr lang="ru-RU" b="1" dirty="0">
                <a:latin typeface="Cambria" pitchFamily="18" charset="0"/>
              </a:rPr>
              <a:t> района, односельчан, действенной помощи режиссёра Никиты Михалкова и других православных христиан, здесь была сооружена небольшая новая </a:t>
            </a:r>
            <a:r>
              <a:rPr lang="ru-RU" b="1" dirty="0" smtClean="0">
                <a:latin typeface="Cambria" pitchFamily="18" charset="0"/>
              </a:rPr>
              <a:t>церковь и общими </a:t>
            </a:r>
            <a:r>
              <a:rPr lang="ru-RU" b="1" dirty="0">
                <a:latin typeface="Cambria" pitchFamily="18" charset="0"/>
              </a:rPr>
              <a:t>трудами над святым источником выстроили купель у родника во имя преподобного Сергия Радонежского. </a:t>
            </a:r>
            <a:endParaRPr lang="ru-RU" b="1" dirty="0" smtClean="0">
              <a:latin typeface="Cambria" pitchFamily="18" charset="0"/>
            </a:endParaRPr>
          </a:p>
        </p:txBody>
      </p:sp>
      <p:pic>
        <p:nvPicPr>
          <p:cNvPr id="7172" name="Picture 4" descr="Церковь Сергия Радонежского, Киро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966" y="1034444"/>
            <a:ext cx="5164433" cy="3436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412431" cy="3309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07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64"/>
    </mc:Choice>
    <mc:Fallback xmlns="">
      <p:transition spd="slow" advTm="181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/>
              <a:t>Парк </a:t>
            </a:r>
            <a:r>
              <a:rPr lang="ru-RU" dirty="0" err="1" smtClean="0"/>
              <a:t>Хх</a:t>
            </a:r>
            <a:r>
              <a:rPr lang="en-US" dirty="0" err="1" smtClean="0"/>
              <a:t>i</a:t>
            </a:r>
            <a:r>
              <a:rPr lang="ru-RU" dirty="0" smtClean="0"/>
              <a:t> века</a:t>
            </a:r>
            <a:endParaRPr lang="ru-RU" dirty="0"/>
          </a:p>
        </p:txBody>
      </p:sp>
      <p:pic>
        <p:nvPicPr>
          <p:cNvPr id="2050" name="Picture 2" descr="C:\Users\Марина\Desktop\NBwvJ4xJi_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17646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Марина\Desktop\d5_hKD4aH-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3789" y="1320654"/>
            <a:ext cx="3744416" cy="2756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Марина\Desktop\WDSiUR4rpZ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340768"/>
            <a:ext cx="396044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82745" y="4581128"/>
            <a:ext cx="817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mbria"/>
              </a:rPr>
              <a:t>Парк 21-го века расположен на </a:t>
            </a:r>
            <a:r>
              <a:rPr lang="ru-RU" b="1" dirty="0" smtClean="0">
                <a:solidFill>
                  <a:srgbClr val="000000"/>
                </a:solidFill>
                <a:latin typeface="Cambria"/>
              </a:rPr>
              <a:t>выезде из села Сосково. Когда-то </a:t>
            </a:r>
            <a:r>
              <a:rPr lang="ru-RU" b="1" dirty="0">
                <a:solidFill>
                  <a:srgbClr val="000000"/>
                </a:solidFill>
                <a:latin typeface="Cambria"/>
              </a:rPr>
              <a:t>по распоряжению губернатора Строева эти парки начали разбивать во всех районах области. Появился он и в </a:t>
            </a:r>
            <a:r>
              <a:rPr lang="ru-RU" b="1" dirty="0" smtClean="0">
                <a:solidFill>
                  <a:srgbClr val="000000"/>
                </a:solidFill>
                <a:latin typeface="Cambria"/>
              </a:rPr>
              <a:t>нашем. Сегодня это любимое место для отдыха и ,конечно, для сбора грибов.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91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06"/>
    </mc:Choice>
    <mc:Fallback xmlns="">
      <p:transition spd="slow" advTm="12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96" y="260648"/>
            <a:ext cx="8686800" cy="838200"/>
          </a:xfrm>
        </p:spPr>
        <p:txBody>
          <a:bodyPr/>
          <a:lstStyle/>
          <a:p>
            <a:r>
              <a:rPr lang="ru-RU" dirty="0" smtClean="0"/>
              <a:t>Белые грибы – косим косой…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272" y="1196752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95" y="3573015"/>
            <a:ext cx="5547284" cy="3120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0516" y="1196752"/>
            <a:ext cx="53616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mbria" pitchFamily="18" charset="0"/>
              </a:rPr>
              <a:t>Здесь легко дышится – об этом говорят и местные жители, и те, кто впервые приезжают в наш район. Удаленность от шумных шоссейных дорог, чистый прозрачный воздух, множество рек с удобными местами для ловли рыбы, большие светлые лесные массивы с обилием грибов, ягод привлекают в эти чудные края любителей природы.</a:t>
            </a:r>
          </a:p>
        </p:txBody>
      </p:sp>
    </p:spTree>
    <p:extLst>
      <p:ext uri="{BB962C8B-B14F-4D97-AF65-F5344CB8AC3E}">
        <p14:creationId xmlns:p14="http://schemas.microsoft.com/office/powerpoint/2010/main" val="102160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87"/>
    </mc:Choice>
    <mc:Fallback xmlns="">
      <p:transition spd="slow" advTm="17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792" y="188640"/>
            <a:ext cx="8686800" cy="838200"/>
          </a:xfrm>
        </p:spPr>
        <p:txBody>
          <a:bodyPr/>
          <a:lstStyle/>
          <a:p>
            <a:r>
              <a:rPr lang="ru-RU" dirty="0" smtClean="0"/>
              <a:t>Отметка высоты – 278м</a:t>
            </a:r>
            <a:endParaRPr lang="ru-RU" dirty="0"/>
          </a:p>
        </p:txBody>
      </p:sp>
      <p:pic>
        <p:nvPicPr>
          <p:cNvPr id="4098" name="Picture 2" descr="C:\Users\Марина\Desktop\o6Nz3ZVzpI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340768"/>
            <a:ext cx="4499992" cy="2621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Марина\Desktop\0UMPi9CzTv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036719"/>
            <a:ext cx="449999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95939" y="2564903"/>
            <a:ext cx="45602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b="1" dirty="0" smtClean="0">
                <a:latin typeface="Cambria" pitchFamily="18" charset="0"/>
              </a:rPr>
              <a:t>Наибольшая высота -278м над</a:t>
            </a:r>
          </a:p>
          <a:p>
            <a:pPr algn="just"/>
            <a:r>
              <a:rPr lang="ru-RU" b="1" dirty="0" smtClean="0">
                <a:latin typeface="Cambria" pitchFamily="18" charset="0"/>
              </a:rPr>
              <a:t>уровнем моря расположена в  трех</a:t>
            </a:r>
          </a:p>
          <a:p>
            <a:pPr algn="just"/>
            <a:r>
              <a:rPr lang="ru-RU" b="1" dirty="0">
                <a:latin typeface="Cambria" pitchFamily="18" charset="0"/>
              </a:rPr>
              <a:t>к</a:t>
            </a:r>
            <a:r>
              <a:rPr lang="ru-RU" b="1" dirty="0" smtClean="0">
                <a:latin typeface="Cambria" pitchFamily="18" charset="0"/>
              </a:rPr>
              <a:t>илометрах от села Сосково на </a:t>
            </a:r>
          </a:p>
          <a:p>
            <a:pPr algn="just"/>
            <a:r>
              <a:rPr lang="ru-RU" b="1" dirty="0" smtClean="0">
                <a:latin typeface="Cambria" pitchFamily="18" charset="0"/>
              </a:rPr>
              <a:t>юго-запад и в одном километре </a:t>
            </a:r>
          </a:p>
          <a:p>
            <a:pPr algn="just"/>
            <a:r>
              <a:rPr lang="ru-RU" b="1" dirty="0">
                <a:latin typeface="Cambria" pitchFamily="18" charset="0"/>
              </a:rPr>
              <a:t>н</a:t>
            </a:r>
            <a:r>
              <a:rPr lang="ru-RU" b="1" dirty="0" smtClean="0">
                <a:latin typeface="Cambria" pitchFamily="18" charset="0"/>
              </a:rPr>
              <a:t>а северо-восток от деревни Орехово.</a:t>
            </a:r>
          </a:p>
          <a:p>
            <a:pPr algn="just"/>
            <a:r>
              <a:rPr lang="ru-RU" b="1" dirty="0" smtClean="0">
                <a:latin typeface="Cambria" pitchFamily="18" charset="0"/>
              </a:rPr>
              <a:t>Это вторая по высоте точка Орловской </a:t>
            </a:r>
          </a:p>
          <a:p>
            <a:pPr algn="just"/>
            <a:r>
              <a:rPr lang="ru-RU" b="1" dirty="0">
                <a:latin typeface="Cambria" pitchFamily="18" charset="0"/>
              </a:rPr>
              <a:t>о</a:t>
            </a:r>
            <a:r>
              <a:rPr lang="ru-RU" b="1" dirty="0" smtClean="0">
                <a:latin typeface="Cambria" pitchFamily="18" charset="0"/>
              </a:rPr>
              <a:t>бласти.</a:t>
            </a:r>
            <a:endParaRPr lang="ru-RU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3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73"/>
    </mc:Choice>
    <mc:Fallback xmlns="">
      <p:transition spd="slow" advTm="15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рек">
  <a:themeElements>
    <a:clrScheme name="Другая 2">
      <a:dk1>
        <a:sysClr val="windowText" lastClr="000000"/>
      </a:dk1>
      <a:lt1>
        <a:sysClr val="window" lastClr="FFFFFF"/>
      </a:lt1>
      <a:dk2>
        <a:srgbClr val="344C32"/>
      </a:dk2>
      <a:lt2>
        <a:srgbClr val="D2FEC6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B050"/>
      </a:hlink>
      <a:folHlink>
        <a:srgbClr val="196F0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300</TotalTime>
  <Words>555</Words>
  <Application>Microsoft Office PowerPoint</Application>
  <PresentationFormat>Экран (4:3)</PresentationFormat>
  <Paragraphs>50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Воздушный поток</vt:lpstr>
      <vt:lpstr>Трек</vt:lpstr>
      <vt:lpstr>1_Трек</vt:lpstr>
      <vt:lpstr>2_Трек</vt:lpstr>
      <vt:lpstr>3_Трек</vt:lpstr>
      <vt:lpstr>4_Трек</vt:lpstr>
      <vt:lpstr>5_Трек</vt:lpstr>
      <vt:lpstr>Презентация PowerPoint</vt:lpstr>
      <vt:lpstr>Презентация PowerPoint</vt:lpstr>
      <vt:lpstr>Поле Воинской славы</vt:lpstr>
      <vt:lpstr>Самоходная гаубица ису-152</vt:lpstr>
      <vt:lpstr>Святой источник в селе кирово</vt:lpstr>
      <vt:lpstr>Святой источник в селе кирово</vt:lpstr>
      <vt:lpstr>Парк Ххi века</vt:lpstr>
      <vt:lpstr>Белые грибы – косим косой…</vt:lpstr>
      <vt:lpstr>Отметка высоты – 278м</vt:lpstr>
      <vt:lpstr>Зелёная дубрава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Евгений</cp:lastModifiedBy>
  <cp:revision>26</cp:revision>
  <dcterms:created xsi:type="dcterms:W3CDTF">2019-09-27T16:16:39Z</dcterms:created>
  <dcterms:modified xsi:type="dcterms:W3CDTF">2019-09-29T17:03:56Z</dcterms:modified>
</cp:coreProperties>
</file>