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1195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44228C-BDBE-4D7D-94CE-D687647A9AE7}" type="datetimeFigureOut">
              <a:rPr lang="ru-RU" smtClean="0"/>
              <a:pPr/>
              <a:t>02.01.2023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884479-B723-4AB0-B736-EFEB2E26475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Интегрированный урок математики и русского языка в 6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mtClean="0"/>
              <a:t>Учитель математики Мигунова Н.И.</a:t>
            </a:r>
          </a:p>
          <a:p>
            <a:r>
              <a:rPr lang="ru-RU" smtClean="0"/>
              <a:t>Учитель русского языка Семёнова Е.Н.</a:t>
            </a:r>
          </a:p>
          <a:p>
            <a:r>
              <a:rPr lang="ru-RU" smtClean="0"/>
              <a:t>              МБОУ Гимназия  № 24</a:t>
            </a:r>
          </a:p>
          <a:p>
            <a:endParaRPr lang="ru-RU" smtClean="0"/>
          </a:p>
          <a:p>
            <a:r>
              <a:rPr lang="ru-RU" smtClean="0"/>
              <a:t>Архангельск 2022</a:t>
            </a:r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643314"/>
            <a:ext cx="214314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Без грамматики не выучишь и    математики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Заполните пропуски в предложениях, опираясь на справочный материал. Числа запишите словами.</a:t>
            </a:r>
          </a:p>
          <a:p>
            <a:r>
              <a:rPr lang="ru-RU" dirty="0" smtClean="0"/>
              <a:t>В ___ веке состоялись последние Олимпийские игры в древности (IV в. н.э.).</a:t>
            </a:r>
          </a:p>
          <a:p>
            <a:r>
              <a:rPr lang="ru-RU" dirty="0" smtClean="0"/>
              <a:t>В конце ____ века французский общественный деятель барон Пьер де Кубертен выступил с предложением возобновить Олимпийские игры (XIX в.).</a:t>
            </a:r>
          </a:p>
          <a:p>
            <a:r>
              <a:rPr lang="ru-RU" dirty="0" smtClean="0"/>
              <a:t>Первые современные Олимпийские игры состоялись в ____ году в Афинах (1896 г.)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10664"/>
          </a:xfrm>
        </p:spPr>
        <p:txBody>
          <a:bodyPr/>
          <a:lstStyle/>
          <a:p>
            <a:pPr algn="ctr"/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b="1" dirty="0" smtClean="0">
                <a:solidFill>
                  <a:srgbClr val="00B0F0"/>
                </a:solidFill>
              </a:rPr>
              <a:t>«Эти удивительные числа и числительные»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8619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857628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472518" cy="221457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Constantia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Constantia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Constantia" pitchFamily="18" charset="0"/>
                <a:cs typeface="Times New Roman" pitchFamily="18" charset="0"/>
              </a:rPr>
              <a:t>Цель урока:</a:t>
            </a:r>
            <a:r>
              <a:rPr lang="ru-RU" sz="4000" b="1" dirty="0" smtClean="0"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Constantia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Найти отличия числа и                       числительного </a:t>
            </a:r>
            <a:endParaRPr lang="ru-RU" sz="4000" b="1" dirty="0">
              <a:solidFill>
                <a:schemeClr val="tx1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Задачи урока:</a:t>
            </a:r>
          </a:p>
          <a:p>
            <a:r>
              <a:rPr lang="ru-RU" sz="3600" dirty="0" smtClean="0"/>
              <a:t>Сравнить свойства числа и свойства числительного</a:t>
            </a:r>
          </a:p>
          <a:p>
            <a:r>
              <a:rPr lang="ru-RU" sz="3600" dirty="0" smtClean="0"/>
              <a:t>Выявить различия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857628"/>
            <a:ext cx="250033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b="1" dirty="0" smtClean="0">
                <a:solidFill>
                  <a:schemeClr val="tx1"/>
                </a:solidFill>
              </a:rPr>
              <a:t>История Олимпийских игр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/>
              <a:t>      Олимпийские игры были одним из наиболее почитаемых празднеств Древней Греции. Первые игры прошли в 776 году до нашей эры. Они проводились один раз в четыре года и продолжались пять дней. На время Олимпийских игр объявлялся обязательный для всех греков “священный мир”. В этот период в Греции не велось военных действий и дороги в  Олимпию были безопасны. Победители соревнований награждались венком из ветвей оливы и пользовались в Греции почетом и уважением.     Олимпийские игры проводились до 394 года нашей эры, пока не были запрещены</a:t>
            </a:r>
          </a:p>
          <a:p>
            <a:pPr>
              <a:buNone/>
            </a:pPr>
            <a:r>
              <a:rPr lang="ru-RU" sz="2400" b="1" i="1" dirty="0" smtClean="0"/>
              <a:t>      римским императором.</a:t>
            </a:r>
            <a:endParaRPr lang="ru-RU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5214950"/>
            <a:ext cx="20717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501122" cy="553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4143404"/>
          </a:xfrm>
        </p:spPr>
        <p:txBody>
          <a:bodyPr>
            <a:normAutofit fontScale="85000" lnSpcReduction="10000"/>
          </a:bodyPr>
          <a:lstStyle/>
          <a:p>
            <a:r>
              <a:rPr lang="ru-RU" b="1" u="sng" dirty="0" smtClean="0"/>
              <a:t>2 задание</a:t>
            </a:r>
            <a:endParaRPr lang="ru-RU" dirty="0" smtClean="0"/>
          </a:p>
          <a:p>
            <a:pPr lvl="0">
              <a:buNone/>
            </a:pPr>
            <a:r>
              <a:rPr lang="ru-RU" b="1" dirty="0" smtClean="0"/>
              <a:t>    1 вариант 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Площадка для игры в кёрлинг представляет собой прямоугольное поле. Рассчитать площадь площадки для игры в кёрлинг, если длина площадки составляет 150 футов, а ширина 14 футов. 1 Фут примерно равен 0,3 метра. </a:t>
            </a:r>
          </a:p>
          <a:p>
            <a:pPr lvl="0">
              <a:buNone/>
            </a:pPr>
            <a:r>
              <a:rPr lang="ru-RU" dirty="0" smtClean="0"/>
              <a:t>    </a:t>
            </a:r>
            <a:r>
              <a:rPr lang="ru-RU" b="1" dirty="0" smtClean="0"/>
              <a:t>2 вариант</a:t>
            </a:r>
          </a:p>
          <a:p>
            <a:r>
              <a:rPr lang="ru-RU" dirty="0" smtClean="0"/>
              <a:t>В конце ледовой полосы находится размеченный круг – «дом» («мишень»). Центр круга обозначен красным и синим цветом.</a:t>
            </a:r>
          </a:p>
          <a:p>
            <a:r>
              <a:rPr lang="ru-RU" dirty="0" smtClean="0"/>
              <a:t>Найдите площадь «дома», если радиус круга равен 6 футов, </a:t>
            </a:r>
            <a:r>
              <a:rPr lang="ru-RU" dirty="0" err="1" smtClean="0"/>
              <a:t>π=3 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685804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                                      КЛЮШКА_____________________</a:t>
            </a:r>
          </a:p>
          <a:p>
            <a:r>
              <a:rPr lang="ru-RU" dirty="0" smtClean="0"/>
              <a:t>                                        ЛЫЖИ     ______________________</a:t>
            </a:r>
          </a:p>
          <a:p>
            <a:r>
              <a:rPr lang="ru-RU" b="1" dirty="0" smtClean="0"/>
              <a:t>                ТРОЕ            </a:t>
            </a:r>
            <a:r>
              <a:rPr lang="ru-RU" dirty="0" smtClean="0"/>
              <a:t>ПЬЕДЕСТАЛ    ___________________</a:t>
            </a:r>
          </a:p>
          <a:p>
            <a:pPr>
              <a:buNone/>
            </a:pPr>
            <a:r>
              <a:rPr lang="ru-RU" dirty="0" smtClean="0"/>
              <a:t>                                         ФИГУРИСТКА_____________________</a:t>
            </a:r>
          </a:p>
          <a:p>
            <a:pPr>
              <a:buNone/>
            </a:pPr>
            <a:r>
              <a:rPr lang="ru-RU" dirty="0" smtClean="0"/>
              <a:t>                                       СПОРТСМЕН______________________</a:t>
            </a:r>
          </a:p>
          <a:p>
            <a:pPr>
              <a:buNone/>
            </a:pPr>
            <a:r>
              <a:rPr lang="ru-RU" dirty="0" smtClean="0"/>
              <a:t>                                           МЕДВЕЖОНОК____________________       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71736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142875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0"/>
            <a:ext cx="3000364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0"/>
            <a:ext cx="364333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4714884"/>
            <a:ext cx="3286148" cy="185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4643446"/>
            <a:ext cx="3413125" cy="1992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9288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3967170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Российский лыжник Александр </a:t>
            </a:r>
            <a:r>
              <a:rPr lang="ru-RU" dirty="0" err="1" smtClean="0"/>
              <a:t>Большунов</a:t>
            </a:r>
            <a:r>
              <a:rPr lang="ru-RU" dirty="0" smtClean="0"/>
              <a:t>, который представляет Архангельскую область,  завоевал третью золотую медаль на Олимпийских играх 2022 года в Пекине в лыжных гонках на 50 км. Из-за сложных погодных условий руководство Международной федерации лыжных гонок приняло решение о сокращении дистанции марафона с 50 до 28,4 км И получил звание –король лыж.</a:t>
            </a:r>
          </a:p>
          <a:p>
            <a:r>
              <a:rPr lang="ru-RU" dirty="0" smtClean="0"/>
              <a:t>Рассчитайте скорость, с которой лыжник преодолел дистанцию, если дистанцию 28,4 км он прошел за 1час 11 минут. Ответ запишите в м/мин</a:t>
            </a:r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290"/>
            <a:ext cx="341312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Отличия чисел от числительных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1)</a:t>
            </a:r>
            <a:r>
              <a:rPr lang="ru-RU" i="1" dirty="0" smtClean="0"/>
              <a:t>Числа записываются цифрами, числительные – буквами.</a:t>
            </a:r>
            <a:endParaRPr lang="ru-RU" dirty="0" smtClean="0"/>
          </a:p>
          <a:p>
            <a:r>
              <a:rPr lang="ru-RU" i="1" dirty="0" smtClean="0"/>
              <a:t>2) В математике есть разряды и состав числа, в русском языке есть разряды и состав числительных, но они имеют разное значение.</a:t>
            </a:r>
            <a:endParaRPr lang="ru-RU" dirty="0" smtClean="0"/>
          </a:p>
          <a:p>
            <a:r>
              <a:rPr lang="ru-RU" i="1" dirty="0" smtClean="0"/>
              <a:t>3) Числа бывают положительными и отрицательными в отличие </a:t>
            </a:r>
            <a:endParaRPr lang="ru-RU" dirty="0" smtClean="0"/>
          </a:p>
          <a:p>
            <a:r>
              <a:rPr lang="ru-RU" i="1" dirty="0" smtClean="0"/>
              <a:t>от числительных.</a:t>
            </a:r>
            <a:endParaRPr lang="ru-RU" dirty="0" smtClean="0"/>
          </a:p>
          <a:p>
            <a:r>
              <a:rPr lang="ru-RU" i="1" dirty="0" smtClean="0"/>
              <a:t>4) С числами можно производить такие действия, как сложение и вычитание. Со словами – нельзя.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441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Constantia</vt:lpstr>
      <vt:lpstr>Times New Roman</vt:lpstr>
      <vt:lpstr>Wingdings 2</vt:lpstr>
      <vt:lpstr>Поток</vt:lpstr>
      <vt:lpstr>Интегрированный урок математики и русского языка в 6 классе</vt:lpstr>
      <vt:lpstr>Тема урока: «Эти удивительные числа и числительные»</vt:lpstr>
      <vt:lpstr>  Цель урока: Найти отличия числа и                       числительного </vt:lpstr>
      <vt:lpstr>      История Олимпийских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Отличия чисел от числительных</vt:lpstr>
      <vt:lpstr>Без грамматики не выучишь и    математики</vt:lpstr>
      <vt:lpstr>Домашнее задание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математики и русского языка в 6 классе</dc:title>
  <dc:creator>Катерина</dc:creator>
  <cp:lastModifiedBy>SB</cp:lastModifiedBy>
  <cp:revision>5</cp:revision>
  <dcterms:created xsi:type="dcterms:W3CDTF">2022-02-28T15:48:05Z</dcterms:created>
  <dcterms:modified xsi:type="dcterms:W3CDTF">2023-01-02T16:56:44Z</dcterms:modified>
</cp:coreProperties>
</file>