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70" d="100"/>
          <a:sy n="70" d="100"/>
        </p:scale>
        <p:origin x="-137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6BEC9-CCCF-4D75-8396-AAAAB0E7E01B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DC6B2-EAC1-416C-80B6-934A1247E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gif"/><Relationship Id="rId7" Type="http://schemas.openxmlformats.org/officeDocument/2006/relationships/image" Target="../media/image21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Поздравляем с днем рождения - скачать праздничный шаблон для создания  презентации powerpoint | С днем рождения, Самодельные открытки, Шаблоны"/>
          <p:cNvPicPr>
            <a:picLocks noChangeAspect="1" noChangeArrowheads="1"/>
          </p:cNvPicPr>
          <p:nvPr/>
        </p:nvPicPr>
        <p:blipFill>
          <a:blip r:embed="rId2" cstate="print"/>
          <a:srcRect b="393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59832" y="2564904"/>
            <a:ext cx="5688632" cy="138499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«Такие разные праздники»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          Окружающий мир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4 класс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4653136"/>
            <a:ext cx="4248472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Орехво Лариса Викторовна</a:t>
            </a:r>
          </a:p>
          <a:p>
            <a:r>
              <a:rPr lang="ru-RU" sz="2000" b="1" dirty="0" smtClean="0"/>
              <a:t>учитель начальных </a:t>
            </a:r>
            <a:r>
              <a:rPr lang="ru-RU" sz="2000" b="1" dirty="0" smtClean="0"/>
              <a:t>классов</a:t>
            </a:r>
          </a:p>
          <a:p>
            <a:r>
              <a:rPr lang="ru-RU" sz="2000" b="1" dirty="0" smtClean="0"/>
              <a:t>МОБУ «СОШ «Бугровский ЦО №3» </a:t>
            </a:r>
            <a:endParaRPr lang="ru-RU" sz="2000" b="1" dirty="0" smtClean="0"/>
          </a:p>
          <a:p>
            <a:r>
              <a:rPr lang="ru-RU" sz="2000" b="1" dirty="0" smtClean="0"/>
              <a:t>Ленинградская область, п. Бугры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 r="47250" b="50400"/>
          <a:stretch>
            <a:fillRect/>
          </a:stretch>
        </p:blipFill>
        <p:spPr bwMode="auto">
          <a:xfrm>
            <a:off x="899592" y="980728"/>
            <a:ext cx="2520280" cy="210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51369" b="2908"/>
          <a:stretch>
            <a:fillRect/>
          </a:stretch>
        </p:blipFill>
        <p:spPr bwMode="auto">
          <a:xfrm>
            <a:off x="3347865" y="980728"/>
            <a:ext cx="4824535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t="11937" b="13926"/>
          <a:stretch>
            <a:fillRect/>
          </a:stretch>
        </p:blipFill>
        <p:spPr bwMode="auto">
          <a:xfrm>
            <a:off x="899592" y="3717032"/>
            <a:ext cx="7272808" cy="218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9592" y="764704"/>
            <a:ext cx="7272808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b">
            <a:spAutoFit/>
          </a:bodyPr>
          <a:lstStyle/>
          <a:p>
            <a:r>
              <a:rPr lang="ru-RU" sz="7200" dirty="0" smtClean="0"/>
              <a:t>       </a:t>
            </a:r>
            <a:r>
              <a:rPr lang="ru-RU" sz="6000" dirty="0" smtClean="0"/>
              <a:t>День России</a:t>
            </a:r>
          </a:p>
          <a:p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3717032"/>
            <a:ext cx="7344816" cy="21602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b">
            <a:spAutoFit/>
          </a:bodyPr>
          <a:lstStyle/>
          <a:p>
            <a:r>
              <a:rPr lang="ru-RU" sz="7200" dirty="0" smtClean="0"/>
              <a:t>      Масленица</a:t>
            </a:r>
          </a:p>
          <a:p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632848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Разгадай кроссворд и разгадай секретное слово.</a:t>
            </a:r>
            <a:endParaRPr lang="ru-RU" sz="2800" dirty="0"/>
          </a:p>
        </p:txBody>
      </p:sp>
      <p:sp>
        <p:nvSpPr>
          <p:cNvPr id="4" name="Управляющая кнопка: настраиваемая 3">
            <a:hlinkClick r:id="" action="ppaction://noaction" highlightClick="1"/>
          </p:cNvPr>
          <p:cNvSpPr/>
          <p:nvPr/>
        </p:nvSpPr>
        <p:spPr>
          <a:xfrm>
            <a:off x="5148064" y="1844824"/>
            <a:ext cx="360040" cy="360040"/>
          </a:xfrm>
          <a:prstGeom prst="actionButtonBlank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5148064" y="2204864"/>
            <a:ext cx="360040" cy="360040"/>
          </a:xfrm>
          <a:prstGeom prst="actionButtonBlank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настраиваемая 18">
            <a:hlinkClick r:id="" action="ppaction://noaction" highlightClick="1"/>
          </p:cNvPr>
          <p:cNvSpPr/>
          <p:nvPr/>
        </p:nvSpPr>
        <p:spPr>
          <a:xfrm>
            <a:off x="5148064" y="2564904"/>
            <a:ext cx="360040" cy="360040"/>
          </a:xfrm>
          <a:prstGeom prst="actionButtonBlank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5148064" y="2924944"/>
            <a:ext cx="360040" cy="360040"/>
          </a:xfrm>
          <a:prstGeom prst="actionButtonBlank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настраиваемая 20">
            <a:hlinkClick r:id="" action="ppaction://noaction" highlightClick="1"/>
          </p:cNvPr>
          <p:cNvSpPr/>
          <p:nvPr/>
        </p:nvSpPr>
        <p:spPr>
          <a:xfrm>
            <a:off x="5148064" y="3284984"/>
            <a:ext cx="360040" cy="360040"/>
          </a:xfrm>
          <a:prstGeom prst="actionButtonBlank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настраиваемая 21">
            <a:hlinkClick r:id="" action="ppaction://noaction" highlightClick="1"/>
          </p:cNvPr>
          <p:cNvSpPr/>
          <p:nvPr/>
        </p:nvSpPr>
        <p:spPr>
          <a:xfrm>
            <a:off x="5148064" y="3645024"/>
            <a:ext cx="360040" cy="360040"/>
          </a:xfrm>
          <a:prstGeom prst="actionButtonBlank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настраиваемая 22">
            <a:hlinkClick r:id="" action="ppaction://noaction" highlightClick="1"/>
          </p:cNvPr>
          <p:cNvSpPr/>
          <p:nvPr/>
        </p:nvSpPr>
        <p:spPr>
          <a:xfrm>
            <a:off x="5148064" y="4005064"/>
            <a:ext cx="360040" cy="360040"/>
          </a:xfrm>
          <a:prstGeom prst="actionButtonBlank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5148064" y="4365104"/>
            <a:ext cx="360040" cy="360040"/>
          </a:xfrm>
          <a:prstGeom prst="actionButtonBlank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страиваемая 25">
            <a:hlinkClick r:id="" action="ppaction://noaction" highlightClick="1"/>
          </p:cNvPr>
          <p:cNvSpPr/>
          <p:nvPr/>
        </p:nvSpPr>
        <p:spPr>
          <a:xfrm>
            <a:off x="4788024" y="18448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настраиваемая 26">
            <a:hlinkClick r:id="" action="ppaction://noaction" highlightClick="1"/>
          </p:cNvPr>
          <p:cNvSpPr/>
          <p:nvPr/>
        </p:nvSpPr>
        <p:spPr>
          <a:xfrm>
            <a:off x="6948264" y="18448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настраиваемая 27">
            <a:hlinkClick r:id="" action="ppaction://noaction" highlightClick="1"/>
          </p:cNvPr>
          <p:cNvSpPr/>
          <p:nvPr/>
        </p:nvSpPr>
        <p:spPr>
          <a:xfrm>
            <a:off x="5508104" y="18448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настраиваемая 28">
            <a:hlinkClick r:id="" action="ppaction://noaction" highlightClick="1"/>
          </p:cNvPr>
          <p:cNvSpPr/>
          <p:nvPr/>
        </p:nvSpPr>
        <p:spPr>
          <a:xfrm>
            <a:off x="5868144" y="18448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правляющая кнопка: настраиваемая 29">
            <a:hlinkClick r:id="" action="ppaction://noaction" highlightClick="1"/>
          </p:cNvPr>
          <p:cNvSpPr/>
          <p:nvPr/>
        </p:nvSpPr>
        <p:spPr>
          <a:xfrm>
            <a:off x="6588224" y="18448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настраиваемая 30">
            <a:hlinkClick r:id="" action="ppaction://noaction" highlightClick="1"/>
          </p:cNvPr>
          <p:cNvSpPr/>
          <p:nvPr/>
        </p:nvSpPr>
        <p:spPr>
          <a:xfrm>
            <a:off x="4427984" y="22048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настраиваемая 31">
            <a:hlinkClick r:id="" action="ppaction://noaction" highlightClick="1"/>
          </p:cNvPr>
          <p:cNvSpPr/>
          <p:nvPr/>
        </p:nvSpPr>
        <p:spPr>
          <a:xfrm>
            <a:off x="3707904" y="18448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правляющая кнопка: настраиваемая 32">
            <a:hlinkClick r:id="" action="ppaction://noaction" highlightClick="1"/>
          </p:cNvPr>
          <p:cNvSpPr/>
          <p:nvPr/>
        </p:nvSpPr>
        <p:spPr>
          <a:xfrm>
            <a:off x="4067944" y="18448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Управляющая кнопка: настраиваемая 33">
            <a:hlinkClick r:id="" action="ppaction://noaction" highlightClick="1"/>
          </p:cNvPr>
          <p:cNvSpPr/>
          <p:nvPr/>
        </p:nvSpPr>
        <p:spPr>
          <a:xfrm>
            <a:off x="4427984" y="18448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настраиваемая 34">
            <a:hlinkClick r:id="" action="ppaction://noaction" highlightClick="1"/>
          </p:cNvPr>
          <p:cNvSpPr/>
          <p:nvPr/>
        </p:nvSpPr>
        <p:spPr>
          <a:xfrm>
            <a:off x="6228184" y="18448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3707904" y="177281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</a:t>
            </a:r>
            <a:endParaRPr lang="ru-RU" sz="2400" b="1" dirty="0"/>
          </a:p>
        </p:txBody>
      </p:sp>
      <p:sp>
        <p:nvSpPr>
          <p:cNvPr id="38" name="Управляющая кнопка: настраиваемая 37">
            <a:hlinkClick r:id="" action="ppaction://noaction" highlightClick="1"/>
          </p:cNvPr>
          <p:cNvSpPr/>
          <p:nvPr/>
        </p:nvSpPr>
        <p:spPr>
          <a:xfrm>
            <a:off x="4788024" y="22048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правляющая кнопка: настраиваемая 38">
            <a:hlinkClick r:id="" action="ppaction://noaction" highlightClick="1"/>
          </p:cNvPr>
          <p:cNvSpPr/>
          <p:nvPr/>
        </p:nvSpPr>
        <p:spPr>
          <a:xfrm>
            <a:off x="4067944" y="22048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правляющая кнопка: настраиваемая 39">
            <a:hlinkClick r:id="" action="ppaction://noaction" highlightClick="1"/>
          </p:cNvPr>
          <p:cNvSpPr/>
          <p:nvPr/>
        </p:nvSpPr>
        <p:spPr>
          <a:xfrm>
            <a:off x="550810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Управляющая кнопка: настраиваемая 40">
            <a:hlinkClick r:id="" action="ppaction://noaction" highlightClick="1"/>
          </p:cNvPr>
          <p:cNvSpPr/>
          <p:nvPr/>
        </p:nvSpPr>
        <p:spPr>
          <a:xfrm>
            <a:off x="4788024" y="25649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Управляющая кнопка: настраиваемая 41">
            <a:hlinkClick r:id="" action="ppaction://noaction" highlightClick="1"/>
          </p:cNvPr>
          <p:cNvSpPr/>
          <p:nvPr/>
        </p:nvSpPr>
        <p:spPr>
          <a:xfrm>
            <a:off x="5868144" y="25649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Управляющая кнопка: настраиваемая 42">
            <a:hlinkClick r:id="" action="ppaction://noaction" highlightClick="1"/>
          </p:cNvPr>
          <p:cNvSpPr/>
          <p:nvPr/>
        </p:nvSpPr>
        <p:spPr>
          <a:xfrm>
            <a:off x="5868144" y="22048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Управляющая кнопка: настраиваемая 43">
            <a:hlinkClick r:id="" action="ppaction://noaction" highlightClick="1"/>
          </p:cNvPr>
          <p:cNvSpPr/>
          <p:nvPr/>
        </p:nvSpPr>
        <p:spPr>
          <a:xfrm>
            <a:off x="5508104" y="25649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Управляющая кнопка: настраиваемая 44">
            <a:hlinkClick r:id="" action="ppaction://noaction" highlightClick="1"/>
          </p:cNvPr>
          <p:cNvSpPr/>
          <p:nvPr/>
        </p:nvSpPr>
        <p:spPr>
          <a:xfrm>
            <a:off x="5508104" y="22048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4355976" y="213285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</a:t>
            </a:r>
            <a:endParaRPr lang="ru-RU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5508104" y="177281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</a:t>
            </a:r>
            <a:endParaRPr lang="ru-RU" sz="2400" b="1" dirty="0"/>
          </a:p>
        </p:txBody>
      </p:sp>
      <p:sp>
        <p:nvSpPr>
          <p:cNvPr id="48" name="Управляющая кнопка: настраиваемая 47">
            <a:hlinkClick r:id="" action="ppaction://noaction" highlightClick="1"/>
          </p:cNvPr>
          <p:cNvSpPr/>
          <p:nvPr/>
        </p:nvSpPr>
        <p:spPr>
          <a:xfrm>
            <a:off x="7308304" y="25649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Управляющая кнопка: настраиваемая 48">
            <a:hlinkClick r:id="" action="ppaction://noaction" highlightClick="1"/>
          </p:cNvPr>
          <p:cNvSpPr/>
          <p:nvPr/>
        </p:nvSpPr>
        <p:spPr>
          <a:xfrm>
            <a:off x="7668344" y="25649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Управляющая кнопка: настраиваемая 49">
            <a:hlinkClick r:id="" action="ppaction://noaction" highlightClick="1"/>
          </p:cNvPr>
          <p:cNvSpPr/>
          <p:nvPr/>
        </p:nvSpPr>
        <p:spPr>
          <a:xfrm>
            <a:off x="6588224" y="25649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Управляющая кнопка: настраиваемая 50">
            <a:hlinkClick r:id="" action="ppaction://noaction" highlightClick="1"/>
          </p:cNvPr>
          <p:cNvSpPr/>
          <p:nvPr/>
        </p:nvSpPr>
        <p:spPr>
          <a:xfrm>
            <a:off x="6228184" y="25649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7308304" y="249289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</a:t>
            </a:r>
            <a:endParaRPr lang="ru-RU" sz="2400" b="1" dirty="0"/>
          </a:p>
        </p:txBody>
      </p:sp>
      <p:sp>
        <p:nvSpPr>
          <p:cNvPr id="53" name="Управляющая кнопка: настраиваемая 52">
            <a:hlinkClick r:id="" action="ppaction://noaction" highlightClick="1"/>
          </p:cNvPr>
          <p:cNvSpPr/>
          <p:nvPr/>
        </p:nvSpPr>
        <p:spPr>
          <a:xfrm>
            <a:off x="4427984" y="292494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Управляющая кнопка: настраиваемая 53">
            <a:hlinkClick r:id="" action="ppaction://noaction" highlightClick="1"/>
          </p:cNvPr>
          <p:cNvSpPr/>
          <p:nvPr/>
        </p:nvSpPr>
        <p:spPr>
          <a:xfrm>
            <a:off x="3707904" y="292494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Управляющая кнопка: настраиваемая 54">
            <a:hlinkClick r:id="" action="ppaction://noaction" highlightClick="1"/>
          </p:cNvPr>
          <p:cNvSpPr/>
          <p:nvPr/>
        </p:nvSpPr>
        <p:spPr>
          <a:xfrm>
            <a:off x="4788024" y="292494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Управляющая кнопка: настраиваемая 55">
            <a:hlinkClick r:id="" action="ppaction://noaction" highlightClick="1"/>
          </p:cNvPr>
          <p:cNvSpPr/>
          <p:nvPr/>
        </p:nvSpPr>
        <p:spPr>
          <a:xfrm>
            <a:off x="6948264" y="292494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Управляющая кнопка: настраиваемая 56">
            <a:hlinkClick r:id="" action="ppaction://noaction" highlightClick="1"/>
          </p:cNvPr>
          <p:cNvSpPr/>
          <p:nvPr/>
        </p:nvSpPr>
        <p:spPr>
          <a:xfrm>
            <a:off x="5508104" y="292494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Управляющая кнопка: настраиваемая 57">
            <a:hlinkClick r:id="" action="ppaction://noaction" highlightClick="1"/>
          </p:cNvPr>
          <p:cNvSpPr/>
          <p:nvPr/>
        </p:nvSpPr>
        <p:spPr>
          <a:xfrm>
            <a:off x="6588224" y="292494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Управляющая кнопка: настраиваемая 58">
            <a:hlinkClick r:id="" action="ppaction://noaction" highlightClick="1"/>
          </p:cNvPr>
          <p:cNvSpPr/>
          <p:nvPr/>
        </p:nvSpPr>
        <p:spPr>
          <a:xfrm>
            <a:off x="5868144" y="292494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Управляющая кнопка: настраиваемая 59">
            <a:hlinkClick r:id="" action="ppaction://noaction" highlightClick="1"/>
          </p:cNvPr>
          <p:cNvSpPr/>
          <p:nvPr/>
        </p:nvSpPr>
        <p:spPr>
          <a:xfrm>
            <a:off x="6948264" y="25649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Управляющая кнопка: настраиваемая 60">
            <a:hlinkClick r:id="" action="ppaction://noaction" highlightClick="1"/>
          </p:cNvPr>
          <p:cNvSpPr/>
          <p:nvPr/>
        </p:nvSpPr>
        <p:spPr>
          <a:xfrm>
            <a:off x="4067944" y="292494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5868144" y="285293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4067944" y="285293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</a:t>
            </a:r>
            <a:endParaRPr lang="ru-RU" sz="2400" b="1" dirty="0"/>
          </a:p>
        </p:txBody>
      </p:sp>
      <p:sp>
        <p:nvSpPr>
          <p:cNvPr id="64" name="Управляющая кнопка: настраиваемая 63">
            <a:hlinkClick r:id="" action="ppaction://noaction" highlightClick="1"/>
          </p:cNvPr>
          <p:cNvSpPr/>
          <p:nvPr/>
        </p:nvSpPr>
        <p:spPr>
          <a:xfrm>
            <a:off x="442798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Управляющая кнопка: настраиваемая 64">
            <a:hlinkClick r:id="" action="ppaction://noaction" highlightClick="1"/>
          </p:cNvPr>
          <p:cNvSpPr/>
          <p:nvPr/>
        </p:nvSpPr>
        <p:spPr>
          <a:xfrm>
            <a:off x="46754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Управляющая кнопка: настраиваемая 65">
            <a:hlinkClick r:id="" action="ppaction://noaction" highlightClick="1"/>
          </p:cNvPr>
          <p:cNvSpPr/>
          <p:nvPr/>
        </p:nvSpPr>
        <p:spPr>
          <a:xfrm>
            <a:off x="370790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Управляющая кнопка: настраиваемая 66">
            <a:hlinkClick r:id="" action="ppaction://noaction" highlightClick="1"/>
          </p:cNvPr>
          <p:cNvSpPr/>
          <p:nvPr/>
        </p:nvSpPr>
        <p:spPr>
          <a:xfrm>
            <a:off x="406794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Управляющая кнопка: настраиваемая 67">
            <a:hlinkClick r:id="" action="ppaction://noaction" highlightClick="1"/>
          </p:cNvPr>
          <p:cNvSpPr/>
          <p:nvPr/>
        </p:nvSpPr>
        <p:spPr>
          <a:xfrm>
            <a:off x="334786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Управляющая кнопка: настраиваемая 68">
            <a:hlinkClick r:id="" action="ppaction://noaction" highlightClick="1"/>
          </p:cNvPr>
          <p:cNvSpPr/>
          <p:nvPr/>
        </p:nvSpPr>
        <p:spPr>
          <a:xfrm>
            <a:off x="298782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Управляющая кнопка: настраиваемая 69">
            <a:hlinkClick r:id="" action="ppaction://noaction" highlightClick="1"/>
          </p:cNvPr>
          <p:cNvSpPr/>
          <p:nvPr/>
        </p:nvSpPr>
        <p:spPr>
          <a:xfrm>
            <a:off x="262778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Управляющая кнопка: настраиваемая 70">
            <a:hlinkClick r:id="" action="ppaction://noaction" highlightClick="1"/>
          </p:cNvPr>
          <p:cNvSpPr/>
          <p:nvPr/>
        </p:nvSpPr>
        <p:spPr>
          <a:xfrm>
            <a:off x="478802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Управляющая кнопка: настраиваемая 71">
            <a:hlinkClick r:id="" action="ppaction://noaction" highlightClick="1"/>
          </p:cNvPr>
          <p:cNvSpPr/>
          <p:nvPr/>
        </p:nvSpPr>
        <p:spPr>
          <a:xfrm>
            <a:off x="6228184" y="292494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Управляющая кнопка: настраиваемая 72">
            <a:hlinkClick r:id="" action="ppaction://noaction" highlightClick="1"/>
          </p:cNvPr>
          <p:cNvSpPr/>
          <p:nvPr/>
        </p:nvSpPr>
        <p:spPr>
          <a:xfrm>
            <a:off x="226774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Управляющая кнопка: настраиваемая 73">
            <a:hlinkClick r:id="" action="ppaction://noaction" highlightClick="1"/>
          </p:cNvPr>
          <p:cNvSpPr/>
          <p:nvPr/>
        </p:nvSpPr>
        <p:spPr>
          <a:xfrm>
            <a:off x="82758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Управляющая кнопка: настраиваемая 74">
            <a:hlinkClick r:id="" action="ppaction://noaction" highlightClick="1"/>
          </p:cNvPr>
          <p:cNvSpPr/>
          <p:nvPr/>
        </p:nvSpPr>
        <p:spPr>
          <a:xfrm>
            <a:off x="118762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Управляющая кнопка: настраиваемая 75">
            <a:hlinkClick r:id="" action="ppaction://noaction" highlightClick="1"/>
          </p:cNvPr>
          <p:cNvSpPr/>
          <p:nvPr/>
        </p:nvSpPr>
        <p:spPr>
          <a:xfrm>
            <a:off x="154766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Управляющая кнопка: настраиваемая 76">
            <a:hlinkClick r:id="" action="ppaction://noaction" highlightClick="1"/>
          </p:cNvPr>
          <p:cNvSpPr/>
          <p:nvPr/>
        </p:nvSpPr>
        <p:spPr>
          <a:xfrm>
            <a:off x="1907704" y="328498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1907704" y="321297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4067944" y="3212976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</a:t>
            </a:r>
            <a:endParaRPr lang="ru-RU" sz="2400" b="1" dirty="0"/>
          </a:p>
        </p:txBody>
      </p:sp>
      <p:sp>
        <p:nvSpPr>
          <p:cNvPr id="81" name="Управляющая кнопка: настраиваемая 80">
            <a:hlinkClick r:id="" action="ppaction://noaction" highlightClick="1"/>
          </p:cNvPr>
          <p:cNvSpPr/>
          <p:nvPr/>
        </p:nvSpPr>
        <p:spPr>
          <a:xfrm>
            <a:off x="7668344" y="36450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Управляющая кнопка: настраиваемая 81">
            <a:hlinkClick r:id="" action="ppaction://noaction" highlightClick="1"/>
          </p:cNvPr>
          <p:cNvSpPr/>
          <p:nvPr/>
        </p:nvSpPr>
        <p:spPr>
          <a:xfrm>
            <a:off x="7308304" y="36450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Управляющая кнопка: настраиваемая 82">
            <a:hlinkClick r:id="" action="ppaction://noaction" highlightClick="1"/>
          </p:cNvPr>
          <p:cNvSpPr/>
          <p:nvPr/>
        </p:nvSpPr>
        <p:spPr>
          <a:xfrm>
            <a:off x="6948264" y="36450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Управляющая кнопка: настраиваемая 83">
            <a:hlinkClick r:id="" action="ppaction://noaction" highlightClick="1"/>
          </p:cNvPr>
          <p:cNvSpPr/>
          <p:nvPr/>
        </p:nvSpPr>
        <p:spPr>
          <a:xfrm>
            <a:off x="6588224" y="36450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Управляющая кнопка: настраиваемая 84">
            <a:hlinkClick r:id="" action="ppaction://noaction" highlightClick="1"/>
          </p:cNvPr>
          <p:cNvSpPr/>
          <p:nvPr/>
        </p:nvSpPr>
        <p:spPr>
          <a:xfrm>
            <a:off x="6228184" y="36450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Управляющая кнопка: настраиваемая 85">
            <a:hlinkClick r:id="" action="ppaction://noaction" highlightClick="1"/>
          </p:cNvPr>
          <p:cNvSpPr/>
          <p:nvPr/>
        </p:nvSpPr>
        <p:spPr>
          <a:xfrm>
            <a:off x="5868144" y="36450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Управляющая кнопка: настраиваемая 86">
            <a:hlinkClick r:id="" action="ppaction://noaction" highlightClick="1"/>
          </p:cNvPr>
          <p:cNvSpPr/>
          <p:nvPr/>
        </p:nvSpPr>
        <p:spPr>
          <a:xfrm>
            <a:off x="5508104" y="364502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Управляющая кнопка: настраиваемая 87">
            <a:hlinkClick r:id="" action="ppaction://noaction" highlightClick="1"/>
          </p:cNvPr>
          <p:cNvSpPr/>
          <p:nvPr/>
        </p:nvSpPr>
        <p:spPr>
          <a:xfrm>
            <a:off x="4788024" y="40050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Управляющая кнопка: настраиваемая 88">
            <a:hlinkClick r:id="" action="ppaction://noaction" highlightClick="1"/>
          </p:cNvPr>
          <p:cNvSpPr/>
          <p:nvPr/>
        </p:nvSpPr>
        <p:spPr>
          <a:xfrm>
            <a:off x="2267744" y="40050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Управляющая кнопка: настраиваемая 89">
            <a:hlinkClick r:id="" action="ppaction://noaction" highlightClick="1"/>
          </p:cNvPr>
          <p:cNvSpPr/>
          <p:nvPr/>
        </p:nvSpPr>
        <p:spPr>
          <a:xfrm>
            <a:off x="2627784" y="40050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Управляющая кнопка: настраиваемая 90">
            <a:hlinkClick r:id="" action="ppaction://noaction" highlightClick="1"/>
          </p:cNvPr>
          <p:cNvSpPr/>
          <p:nvPr/>
        </p:nvSpPr>
        <p:spPr>
          <a:xfrm>
            <a:off x="2987824" y="40050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Управляющая кнопка: настраиваемая 91">
            <a:hlinkClick r:id="" action="ppaction://noaction" highlightClick="1"/>
          </p:cNvPr>
          <p:cNvSpPr/>
          <p:nvPr/>
        </p:nvSpPr>
        <p:spPr>
          <a:xfrm>
            <a:off x="3347864" y="40050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Управляющая кнопка: настраиваемая 92">
            <a:hlinkClick r:id="" action="ppaction://noaction" highlightClick="1"/>
          </p:cNvPr>
          <p:cNvSpPr/>
          <p:nvPr/>
        </p:nvSpPr>
        <p:spPr>
          <a:xfrm>
            <a:off x="3707904" y="40050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94" name="Управляющая кнопка: настраиваемая 93">
            <a:hlinkClick r:id="" action="ppaction://noaction" highlightClick="1"/>
          </p:cNvPr>
          <p:cNvSpPr/>
          <p:nvPr/>
        </p:nvSpPr>
        <p:spPr>
          <a:xfrm>
            <a:off x="4067944" y="40050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Управляющая кнопка: настраиваемая 94">
            <a:hlinkClick r:id="" action="ppaction://noaction" highlightClick="1"/>
          </p:cNvPr>
          <p:cNvSpPr/>
          <p:nvPr/>
        </p:nvSpPr>
        <p:spPr>
          <a:xfrm>
            <a:off x="4427984" y="40050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Управляющая кнопка: настраиваемая 95">
            <a:hlinkClick r:id="" action="ppaction://noaction" highlightClick="1"/>
          </p:cNvPr>
          <p:cNvSpPr/>
          <p:nvPr/>
        </p:nvSpPr>
        <p:spPr>
          <a:xfrm>
            <a:off x="5508104" y="40050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Управляющая кнопка: настраиваемая 96">
            <a:hlinkClick r:id="" action="ppaction://noaction" highlightClick="1"/>
          </p:cNvPr>
          <p:cNvSpPr/>
          <p:nvPr/>
        </p:nvSpPr>
        <p:spPr>
          <a:xfrm>
            <a:off x="1547664" y="40050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Управляющая кнопка: настраиваемая 97">
            <a:hlinkClick r:id="" action="ppaction://noaction" highlightClick="1"/>
          </p:cNvPr>
          <p:cNvSpPr/>
          <p:nvPr/>
        </p:nvSpPr>
        <p:spPr>
          <a:xfrm>
            <a:off x="1907704" y="400506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TextBox 98"/>
          <p:cNvSpPr txBox="1"/>
          <p:nvPr/>
        </p:nvSpPr>
        <p:spPr>
          <a:xfrm>
            <a:off x="2987824" y="393305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</a:t>
            </a:r>
            <a:endParaRPr lang="ru-RU" sz="24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4067944" y="393305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</a:t>
            </a:r>
            <a:endParaRPr lang="ru-RU" sz="2400" b="1" dirty="0"/>
          </a:p>
        </p:txBody>
      </p:sp>
      <p:sp>
        <p:nvSpPr>
          <p:cNvPr id="101" name="Управляющая кнопка: настраиваемая 100">
            <a:hlinkClick r:id="" action="ppaction://noaction" highlightClick="1"/>
          </p:cNvPr>
          <p:cNvSpPr/>
          <p:nvPr/>
        </p:nvSpPr>
        <p:spPr>
          <a:xfrm>
            <a:off x="478802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Управляющая кнопка: настраиваемая 101">
            <a:hlinkClick r:id="" action="ppaction://noaction" highlightClick="1"/>
          </p:cNvPr>
          <p:cNvSpPr/>
          <p:nvPr/>
        </p:nvSpPr>
        <p:spPr>
          <a:xfrm>
            <a:off x="442798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Управляющая кнопка: настраиваемая 102">
            <a:hlinkClick r:id="" action="ppaction://noaction" highlightClick="1"/>
          </p:cNvPr>
          <p:cNvSpPr/>
          <p:nvPr/>
        </p:nvSpPr>
        <p:spPr>
          <a:xfrm>
            <a:off x="406794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Управляющая кнопка: настраиваемая 103">
            <a:hlinkClick r:id="" action="ppaction://noaction" highlightClick="1"/>
          </p:cNvPr>
          <p:cNvSpPr/>
          <p:nvPr/>
        </p:nvSpPr>
        <p:spPr>
          <a:xfrm>
            <a:off x="370790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Управляющая кнопка: настраиваемая 104">
            <a:hlinkClick r:id="" action="ppaction://noaction" highlightClick="1"/>
          </p:cNvPr>
          <p:cNvSpPr/>
          <p:nvPr/>
        </p:nvSpPr>
        <p:spPr>
          <a:xfrm>
            <a:off x="550810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Управляющая кнопка: настраиваемая 105">
            <a:hlinkClick r:id="" action="ppaction://noaction" highlightClick="1"/>
          </p:cNvPr>
          <p:cNvSpPr/>
          <p:nvPr/>
        </p:nvSpPr>
        <p:spPr>
          <a:xfrm>
            <a:off x="586814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Управляющая кнопка: настраиваемая 107">
            <a:hlinkClick r:id="" action="ppaction://noaction" highlightClick="1"/>
          </p:cNvPr>
          <p:cNvSpPr/>
          <p:nvPr/>
        </p:nvSpPr>
        <p:spPr>
          <a:xfrm>
            <a:off x="838842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Управляющая кнопка: настраиваемая 108">
            <a:hlinkClick r:id="" action="ppaction://noaction" highlightClick="1"/>
          </p:cNvPr>
          <p:cNvSpPr/>
          <p:nvPr/>
        </p:nvSpPr>
        <p:spPr>
          <a:xfrm>
            <a:off x="802838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Управляющая кнопка: настраиваемая 109">
            <a:hlinkClick r:id="" action="ppaction://noaction" highlightClick="1"/>
          </p:cNvPr>
          <p:cNvSpPr/>
          <p:nvPr/>
        </p:nvSpPr>
        <p:spPr>
          <a:xfrm>
            <a:off x="766834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Управляющая кнопка: настраиваемая 110">
            <a:hlinkClick r:id="" action="ppaction://noaction" highlightClick="1"/>
          </p:cNvPr>
          <p:cNvSpPr/>
          <p:nvPr/>
        </p:nvSpPr>
        <p:spPr>
          <a:xfrm>
            <a:off x="730830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Управляющая кнопка: настраиваемая 111">
            <a:hlinkClick r:id="" action="ppaction://noaction" highlightClick="1"/>
          </p:cNvPr>
          <p:cNvSpPr/>
          <p:nvPr/>
        </p:nvSpPr>
        <p:spPr>
          <a:xfrm>
            <a:off x="694826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Управляющая кнопка: настраиваемая 112">
            <a:hlinkClick r:id="" action="ppaction://noaction" highlightClick="1"/>
          </p:cNvPr>
          <p:cNvSpPr/>
          <p:nvPr/>
        </p:nvSpPr>
        <p:spPr>
          <a:xfrm>
            <a:off x="658822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Управляющая кнопка: настраиваемая 113">
            <a:hlinkClick r:id="" action="ppaction://noaction" highlightClick="1"/>
          </p:cNvPr>
          <p:cNvSpPr/>
          <p:nvPr/>
        </p:nvSpPr>
        <p:spPr>
          <a:xfrm>
            <a:off x="6228184" y="4365104"/>
            <a:ext cx="360040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TextBox 114"/>
          <p:cNvSpPr txBox="1"/>
          <p:nvPr/>
        </p:nvSpPr>
        <p:spPr>
          <a:xfrm>
            <a:off x="4788024" y="429309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Ь</a:t>
            </a:r>
            <a:endParaRPr lang="ru-RU" sz="24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7668344" y="429309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</a:t>
            </a:r>
            <a:endParaRPr lang="ru-RU" sz="2400" b="1" dirty="0"/>
          </a:p>
        </p:txBody>
      </p:sp>
      <p:sp>
        <p:nvSpPr>
          <p:cNvPr id="117" name="Управляющая кнопка: настраиваемая 116">
            <a:hlinkClick r:id="" action="ppaction://noaction" highlightClick="1"/>
          </p:cNvPr>
          <p:cNvSpPr/>
          <p:nvPr/>
        </p:nvSpPr>
        <p:spPr>
          <a:xfrm>
            <a:off x="8676456" y="4365104"/>
            <a:ext cx="288032" cy="360040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TextBox 117"/>
          <p:cNvSpPr txBox="1"/>
          <p:nvPr/>
        </p:nvSpPr>
        <p:spPr>
          <a:xfrm>
            <a:off x="4067944" y="177281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   Н   Ь  П        Б   Е   Д  Ы</a:t>
            </a:r>
            <a:endParaRPr lang="ru-RU" sz="24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4067944" y="213285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        А   Р   Т   А</a:t>
            </a:r>
            <a:endParaRPr lang="ru-RU" sz="24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4716016" y="249289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  А   С   Л   Е  Н   И        А</a:t>
            </a:r>
            <a:endParaRPr lang="ru-RU" sz="24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3707904" y="2852936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       Н   Ь   З   Н        Н  И   Й</a:t>
            </a:r>
            <a:endParaRPr lang="ru-RU" sz="24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467544" y="3212976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   Е  Н   Ь        Е   С   Н  Ы  И        Р   У  Д   А</a:t>
            </a:r>
            <a:endParaRPr lang="ru-RU" sz="24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6948264" y="357301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</a:t>
            </a:r>
            <a:endParaRPr lang="ru-RU" sz="24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5148064" y="3573016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  О   В  Ы  Й        О  Д </a:t>
            </a:r>
            <a:endParaRPr lang="ru-RU" sz="2400" b="1" dirty="0"/>
          </a:p>
        </p:txBody>
      </p:sp>
      <p:sp>
        <p:nvSpPr>
          <p:cNvPr id="125" name="TextBox 124"/>
          <p:cNvSpPr txBox="1"/>
          <p:nvPr/>
        </p:nvSpPr>
        <p:spPr>
          <a:xfrm>
            <a:off x="1547664" y="3933056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   Е  Н   Ь        О  Ж       Е   Н   И  Я  </a:t>
            </a:r>
            <a:endParaRPr lang="ru-RU" sz="2400" b="1" dirty="0"/>
          </a:p>
        </p:txBody>
      </p:sp>
      <p:sp>
        <p:nvSpPr>
          <p:cNvPr id="126" name="TextBox 125"/>
          <p:cNvSpPr txBox="1"/>
          <p:nvPr/>
        </p:nvSpPr>
        <p:spPr>
          <a:xfrm>
            <a:off x="3707904" y="4293096"/>
            <a:ext cx="5436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   Е  Н        К   О  Н   С   Т  И   Т         Ц И И</a:t>
            </a:r>
            <a:endParaRPr lang="ru-RU" sz="2400" b="1" dirty="0"/>
          </a:p>
        </p:txBody>
      </p:sp>
      <p:pic>
        <p:nvPicPr>
          <p:cNvPr id="128" name="Picture 2" descr="Картинки детей с цветам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509120"/>
            <a:ext cx="1723259" cy="2348880"/>
          </a:xfrm>
          <a:prstGeom prst="rect">
            <a:avLst/>
          </a:prstGeom>
          <a:noFill/>
        </p:spPr>
      </p:pic>
      <p:pic>
        <p:nvPicPr>
          <p:cNvPr id="2050" name="Picture 2" descr="Георгиевская лента как символ Великой Победы: «За» и «против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124744"/>
            <a:ext cx="1656183" cy="1656184"/>
          </a:xfrm>
          <a:prstGeom prst="rect">
            <a:avLst/>
          </a:prstGeom>
          <a:noFill/>
        </p:spPr>
      </p:pic>
      <p:pic>
        <p:nvPicPr>
          <p:cNvPr id="2052" name="Picture 4" descr="Блины иллюстрация (19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24744"/>
            <a:ext cx="1594462" cy="1800200"/>
          </a:xfrm>
          <a:prstGeom prst="rect">
            <a:avLst/>
          </a:prstGeom>
          <a:noFill/>
        </p:spPr>
      </p:pic>
      <p:pic>
        <p:nvPicPr>
          <p:cNvPr id="2054" name="Picture 6" descr="Книги картинки искусства фон 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4869160"/>
            <a:ext cx="1641522" cy="1827584"/>
          </a:xfrm>
          <a:prstGeom prst="rect">
            <a:avLst/>
          </a:prstGeom>
          <a:noFill/>
        </p:spPr>
      </p:pic>
      <p:pic>
        <p:nvPicPr>
          <p:cNvPr id="2056" name="Picture 8" descr="С праздником весны и труда!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736" y="4797152"/>
            <a:ext cx="1584176" cy="1916832"/>
          </a:xfrm>
          <a:prstGeom prst="rect">
            <a:avLst/>
          </a:prstGeom>
          <a:noFill/>
        </p:spPr>
      </p:pic>
      <p:sp>
        <p:nvSpPr>
          <p:cNvPr id="2058" name="AutoShape 10" descr="Новогодняя елка на прозрачном фоне - Новый год - Картинки PNG - Галерейка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Новогодняя елка на прозрачном фоне - Новый год - Картинки PNG - Галерейка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2" name="Picture 14" descr="Новогодняя елка на прозрачном фоне - Новый год - Картинки PNG - Галерей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4869160"/>
            <a:ext cx="1736743" cy="1988840"/>
          </a:xfrm>
          <a:prstGeom prst="rect">
            <a:avLst/>
          </a:prstGeom>
          <a:noFill/>
        </p:spPr>
      </p:pic>
      <p:pic>
        <p:nvPicPr>
          <p:cNvPr id="137" name="Picture 2" descr="Судебный Спор Юридическая Компания"/>
          <p:cNvPicPr>
            <a:picLocks noChangeAspect="1" noChangeArrowheads="1"/>
          </p:cNvPicPr>
          <p:nvPr/>
        </p:nvPicPr>
        <p:blipFill>
          <a:blip r:embed="rId8" cstate="print"/>
          <a:srcRect l="8649" t="6299" r="8649" b="6299"/>
          <a:stretch>
            <a:fillRect/>
          </a:stretch>
        </p:blipFill>
        <p:spPr bwMode="auto">
          <a:xfrm>
            <a:off x="5796136" y="5013176"/>
            <a:ext cx="1328664" cy="1656184"/>
          </a:xfrm>
          <a:prstGeom prst="rect">
            <a:avLst/>
          </a:prstGeom>
          <a:noFill/>
        </p:spPr>
      </p:pic>
      <p:pic>
        <p:nvPicPr>
          <p:cNvPr id="2064" name="Picture 16" descr="Подарок на день рождения прозрачный фон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07704" y="1268760"/>
            <a:ext cx="1728192" cy="1728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  <p:bldP spid="121" grpId="0"/>
      <p:bldP spid="122" grpId="0"/>
      <p:bldP spid="124" grpId="0"/>
      <p:bldP spid="125" grpId="0"/>
      <p:bldP spid="1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332656"/>
            <a:ext cx="1944216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Источники: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340768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Обложка </a:t>
            </a:r>
            <a:r>
              <a:rPr lang="en-US" sz="2000" dirty="0" smtClean="0"/>
              <a:t>https://ru.pinterest.com/pin/567875834252438018/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060848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Конституция </a:t>
            </a:r>
            <a:r>
              <a:rPr lang="en-US" sz="2000" dirty="0" smtClean="0"/>
              <a:t>https://sudebspor.ru/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780928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Картинки </a:t>
            </a:r>
            <a:r>
              <a:rPr lang="en-US" sz="2000" dirty="0" smtClean="0"/>
              <a:t>https://www.pngplay.com/ru/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501008"/>
            <a:ext cx="8748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Георгиевская лента </a:t>
            </a:r>
            <a:r>
              <a:rPr lang="en-US" sz="2000" dirty="0" smtClean="0"/>
              <a:t>https://free-png.ru/krasnaya-zvezda-i-georgievskaya-lenta/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293096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Девочка </a:t>
            </a:r>
            <a:r>
              <a:rPr lang="en-US" sz="2000" dirty="0" smtClean="0"/>
              <a:t>https://gif-kartinki.ru/deti-s-cvetami.html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5085184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Мир, Труд, Май </a:t>
            </a:r>
            <a:r>
              <a:rPr lang="en-US" sz="2000" dirty="0" smtClean="0"/>
              <a:t>https://billionnews.ru/1197-istoriya-prazdnika-1-maya.html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332656"/>
            <a:ext cx="6048672" cy="61247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12 июня – День России.</a:t>
            </a:r>
          </a:p>
          <a:p>
            <a:r>
              <a:rPr lang="ru-RU" sz="2800" dirty="0" smtClean="0"/>
              <a:t>  Это праздник всего многонационального народа нашей страны, всех, кто оберегает нашу землю и старается приумножить ее богатства.</a:t>
            </a:r>
          </a:p>
          <a:p>
            <a:r>
              <a:rPr lang="ru-RU" sz="2800" b="1" dirty="0" smtClean="0"/>
              <a:t>22 августа – День Государственного флага Российском Федерации. </a:t>
            </a:r>
          </a:p>
          <a:p>
            <a:r>
              <a:rPr lang="ru-RU" sz="2800" dirty="0" smtClean="0"/>
              <a:t>  Государственный флаг – это один из символов страны.</a:t>
            </a:r>
          </a:p>
          <a:p>
            <a:r>
              <a:rPr lang="ru-RU" sz="2800" b="1" dirty="0" smtClean="0"/>
              <a:t>4 ноября – День народного единства. </a:t>
            </a:r>
          </a:p>
          <a:p>
            <a:r>
              <a:rPr lang="ru-RU" sz="2800" dirty="0" smtClean="0"/>
              <a:t>  Этот день напоминает о событиях 1612 года, когда народ, объединившись, защитил Родину.</a:t>
            </a:r>
            <a:endParaRPr lang="ru-RU" sz="2800" dirty="0"/>
          </a:p>
        </p:txBody>
      </p:sp>
      <p:pic>
        <p:nvPicPr>
          <p:cNvPr id="11266" name="Picture 2" descr="Россия Флаг Фон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653136"/>
            <a:ext cx="2376264" cy="1782198"/>
          </a:xfrm>
          <a:prstGeom prst="rect">
            <a:avLst/>
          </a:prstGeom>
          <a:noFill/>
        </p:spPr>
      </p:pic>
      <p:pic>
        <p:nvPicPr>
          <p:cNvPr id="11268" name="Picture 4" descr="Герб России PNG Clipart Фон H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060848"/>
            <a:ext cx="2304256" cy="2162412"/>
          </a:xfrm>
          <a:prstGeom prst="rect">
            <a:avLst/>
          </a:prstGeom>
          <a:noFill/>
        </p:spPr>
      </p:pic>
      <p:pic>
        <p:nvPicPr>
          <p:cNvPr id="11272" name="Picture 8" descr="Флаг России бесплатно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60648"/>
            <a:ext cx="2592288" cy="1671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5760640" cy="56938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12 декабря – День Конституции.</a:t>
            </a:r>
          </a:p>
          <a:p>
            <a:r>
              <a:rPr lang="ru-RU" sz="2800" dirty="0" smtClean="0"/>
              <a:t>  В этот день в 1993 году была принята Конституция России.</a:t>
            </a:r>
          </a:p>
          <a:p>
            <a:r>
              <a:rPr lang="ru-RU" sz="2800" b="1" dirty="0" smtClean="0"/>
              <a:t>23 февраля – День защитника Отечества.</a:t>
            </a:r>
          </a:p>
          <a:p>
            <a:r>
              <a:rPr lang="ru-RU" sz="2800" dirty="0" smtClean="0"/>
              <a:t>  Мы вспоминаем героев, отдавших свои жизни за нашу Родину, и обращаемся со словами благодарности к тем, кто сегодня охраняет мир на нашей Земле. В школах в этот день принято поздравлять мальчиков как будущих защитников Отечества.</a:t>
            </a:r>
            <a:endParaRPr lang="ru-RU" sz="2800" dirty="0"/>
          </a:p>
        </p:txBody>
      </p:sp>
      <p:pic>
        <p:nvPicPr>
          <p:cNvPr id="10242" name="Picture 2" descr="Судебный Спор Юридическая Компания"/>
          <p:cNvPicPr>
            <a:picLocks noChangeAspect="1" noChangeArrowheads="1"/>
          </p:cNvPicPr>
          <p:nvPr/>
        </p:nvPicPr>
        <p:blipFill>
          <a:blip r:embed="rId2" cstate="print"/>
          <a:srcRect l="8649" t="6299" r="8649" b="6299"/>
          <a:stretch>
            <a:fillRect/>
          </a:stretch>
        </p:blipFill>
        <p:spPr bwMode="auto">
          <a:xfrm>
            <a:off x="6732240" y="260648"/>
            <a:ext cx="1872208" cy="2232248"/>
          </a:xfrm>
          <a:prstGeom prst="rect">
            <a:avLst/>
          </a:prstGeom>
          <a:noFill/>
        </p:spPr>
      </p:pic>
      <p:pic>
        <p:nvPicPr>
          <p:cNvPr id="10244" name="Picture 4" descr="Как нарисовать солдатика (63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780928"/>
            <a:ext cx="3894923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136904" cy="39703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9 мая – День Победы.</a:t>
            </a:r>
          </a:p>
          <a:p>
            <a:r>
              <a:rPr lang="ru-RU" sz="2800" dirty="0" smtClean="0"/>
              <a:t>  В это знаменательный день проходят парады. Школьники встречаются с ветеранами. А вечером небо над городами озаряют огни праздничного салюта. В майские дни россияне с гордостью носят Георгиевские ленточки. </a:t>
            </a:r>
          </a:p>
          <a:p>
            <a:r>
              <a:rPr lang="ru-RU" sz="2800" dirty="0" smtClean="0"/>
              <a:t>  Георгиевские ленточки – символ памяти о Великой Победе, свидетельство уважения к воинам ВОВ, к их доблести и мужеству.</a:t>
            </a:r>
            <a:endParaRPr lang="ru-RU" sz="2800" dirty="0"/>
          </a:p>
        </p:txBody>
      </p:sp>
      <p:pic>
        <p:nvPicPr>
          <p:cNvPr id="8194" name="Picture 2" descr="красная звезда и георгиевская лента ПНГ на Прозрачном Фоне • Скачать PNG  красная звезда и георгиевская лен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581128"/>
            <a:ext cx="8460432" cy="2106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4896544" cy="526297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Любимый праздник детворы – </a:t>
            </a:r>
            <a:r>
              <a:rPr lang="ru-RU" sz="2800" b="1" dirty="0" smtClean="0"/>
              <a:t>Новый год.</a:t>
            </a:r>
          </a:p>
          <a:p>
            <a:r>
              <a:rPr lang="ru-RU" sz="2800" dirty="0" smtClean="0"/>
              <a:t>   Обычай встречать Новый год возник давным-давно. В России встречать Новый год 1 января стали при Петре Первом. </a:t>
            </a:r>
          </a:p>
          <a:p>
            <a:r>
              <a:rPr lang="ru-RU" sz="2800" dirty="0" smtClean="0"/>
              <a:t>  Впервые произошло это в Москве 1 января 1700 года. С тех же времен в России появился обычай украшать ёлку. Пришёл он из Германии.</a:t>
            </a:r>
            <a:endParaRPr lang="ru-RU" sz="2800" dirty="0"/>
          </a:p>
        </p:txBody>
      </p:sp>
      <p:pic>
        <p:nvPicPr>
          <p:cNvPr id="9218" name="Picture 2" descr="Рождественская елка подарок без фона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421196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2696"/>
            <a:ext cx="4104456" cy="52629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7 января</a:t>
            </a:r>
            <a:r>
              <a:rPr lang="ru-RU" sz="2800" dirty="0" smtClean="0"/>
              <a:t> наступает особый христианский праздник – </a:t>
            </a:r>
            <a:r>
              <a:rPr lang="ru-RU" sz="2800" b="1" dirty="0" smtClean="0"/>
              <a:t>Рождество Христово.</a:t>
            </a:r>
          </a:p>
          <a:p>
            <a:r>
              <a:rPr lang="ru-RU" sz="2800" dirty="0" smtClean="0"/>
              <a:t>Во всех храмах страны проходят торжественные богослужения. В Москве в храме Христа Спасителя рождественскую службу ведёт Патриарх Московский и всея Руси Кирилл.</a:t>
            </a:r>
            <a:endParaRPr lang="ru-RU" sz="2800" dirty="0"/>
          </a:p>
        </p:txBody>
      </p:sp>
      <p:pic>
        <p:nvPicPr>
          <p:cNvPr id="7172" name="Picture 4" descr="Ангел молящийся прозрачный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11323" flipH="1">
            <a:off x="4253564" y="555989"/>
            <a:ext cx="4327524" cy="5701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80728"/>
            <a:ext cx="4176464" cy="48320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  8 Марта – Международный женский день </a:t>
            </a:r>
            <a:r>
              <a:rPr lang="ru-RU" sz="2800" dirty="0" smtClean="0"/>
              <a:t>– прекрасный праздник весны. </a:t>
            </a:r>
          </a:p>
          <a:p>
            <a:r>
              <a:rPr lang="ru-RU" sz="2800" dirty="0" smtClean="0"/>
              <a:t>  Много добрых, ласковых слов слышат в этот день бабушки, мамы, сестры, учительницы. Мальчики поздравляют своих одноклассниц.</a:t>
            </a:r>
            <a:endParaRPr lang="ru-RU" sz="2800" dirty="0"/>
          </a:p>
        </p:txBody>
      </p:sp>
      <p:pic>
        <p:nvPicPr>
          <p:cNvPr id="6146" name="Picture 2" descr="Картинки детей с цветам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148064" y="620688"/>
            <a:ext cx="3672408" cy="5963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548680"/>
            <a:ext cx="6696744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ru-RU" sz="2800" b="1" dirty="0" smtClean="0"/>
              <a:t>            1 мая – День Весны и Труда.</a:t>
            </a:r>
          </a:p>
          <a:p>
            <a:r>
              <a:rPr lang="ru-RU" sz="2800" dirty="0" smtClean="0"/>
              <a:t>  В России его отмечают свыше ста лет.</a:t>
            </a:r>
          </a:p>
          <a:p>
            <a:r>
              <a:rPr lang="ru-RU" sz="2800" dirty="0" smtClean="0"/>
              <a:t>А начался праздник с маёвок – на них собирались рабочие, выступавшие против существовавших тогда в России порядков.</a:t>
            </a:r>
            <a:endParaRPr lang="ru-RU" sz="2800" dirty="0"/>
          </a:p>
        </p:txBody>
      </p:sp>
      <p:pic>
        <p:nvPicPr>
          <p:cNvPr id="5122" name="Picture 2" descr="История праздника 1 Мая » Интересные факты: самое невероятное и любопытное  в мире"/>
          <p:cNvPicPr>
            <a:picLocks noChangeAspect="1" noChangeArrowheads="1"/>
          </p:cNvPicPr>
          <p:nvPr/>
        </p:nvPicPr>
        <p:blipFill>
          <a:blip r:embed="rId2" cstate="print"/>
          <a:srcRect l="4021" r="4021"/>
          <a:stretch>
            <a:fillRect/>
          </a:stretch>
        </p:blipFill>
        <p:spPr bwMode="auto">
          <a:xfrm>
            <a:off x="1979712" y="3068960"/>
            <a:ext cx="5102773" cy="35419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476672"/>
            <a:ext cx="2232248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Реши ребусы</a:t>
            </a:r>
            <a:endParaRPr lang="ru-RU" sz="2800" b="1" dirty="0"/>
          </a:p>
        </p:txBody>
      </p:sp>
      <p:sp>
        <p:nvSpPr>
          <p:cNvPr id="4098" name="AutoShape 2" descr="data:image/png;base64,iVBORw0KGgoAAAANSUhEUgAAAXYAAAGGCAYAAABvzKp8AAAAAXNSR0IArs4c6QAAIABJREFUeF7sXQd4HNXVPdO2qjfLVe4dF0zvJZBCTWimmNA7BAIEMD20hNADAQIBAoHAT+8tdEw3GNx7b7LVpW3T/u+81azXwpJWu1ppJe/7Pnll7dQ7M2fuu/fccyXbtm1kR9YCWQtkLZC1QK+xgJQF9l5zLbMnkrVA1gJZCwgLZIE9eyNkLZC1QNYCvcwCWWDvZRc0ezpZC2QtkLVAFtiz90DWAlkLZC3QyyyQBfZedkGzp5O1QNYCWQtkgT17D2QtkLVA1gK9zAJZYO9lFzR7OlkLZC2QtUAW2LP3QNYCWQtkLdDLLJAF9l52QbOnk7VA1gJZC2SBPXsPZC2Q4RZwisMlScrwI80eXqZYIAvsmXIlsseRtUALC1iWhZqaGsyZMweBQADjx4/HgAEDkAX47K3SngWywN6ehbLfZy3QTRb44osvoCgKxo0bh2AwiBkzZqB///7Yeeedu+mIsrvtKRbYroHdtut+dp0kKb+nXLvscfZiC2zYsAHz5s3D7rvvjsbGRtB7b2pqwnfffSf+NnDgwF589tlTS9UC2y2wE9RtK9Kq/WSltHXbmjZsWJAUJVX7Z9fPWmCbFnj33XfRp08faJoGXddjy6xfvx6qquKggw7KWi5rgVYtsF0Cu22vhh6xoId1mEYwZpxQM867rTDCslv8XUYDfFp/wFMCTXFBUWxIsgLbMsVnFtyzT1c6LPDUU0+hpKREgDgHQzIEeP5EIhH89re/zcba02H4XrLN7QrY66tnA3J1FLB1A4ZlI2LqkMyoJL0CHRFEvXAFsvg0YcEl+6BIebFL7s0pANwaVNWHNj37XnKTZE+j6y1AYK+urkZeXp4Ad/54PB7hwRPYjzzySMhy9B7NjqwFWlpguwD2QMNcVNXXIN9vIhysETZQbRmyrEOzFUA2YZsSTBgx+9jQAEmGZUtQbRuSronvLENBJCcXHs0F2eWF16dBUkZm76ysBTrVAh9//DG+/vprEVvPzc1FYWGh+CQjxu/344ADDujU/WU31rss0CuBPRIJQ5VMSKqOQMMmVK5dDjXPGwN2lZ6OCciSDdniJyFdggpbfIphR6fAlmRDtSTANmHLbpiWhIgVBXnF7YXPn58F9971TGTE2YRCITzzzDNoaGgQXnpBQYEAdo4DDzwQPp8vI44zexCZaYFeB+yRSAA2TLg0DfUblmHJ0pkoKi5HaVkhGgMb4HZZ4krIlg1IRhS0RcjFgAI19kmAl20ZhhT12GFFYEoaJEmBJalw0lkenw8e1QtXzi6ZeYWzR9UjLRAOhzF79mx8++23MAxDeOmMs5eXl2PnnXdFUVFBjzyv7EF3jQV6HbDbiMDWg2jYvBbfzvgAuX4XJu89GZFgAwLhWuH9EKg5xaW7TmCX40IwBGzNUmE1hy8J8JpiQTJNhCxTXBXNlQtIXuhWEwzLgm27UZBXnAX3rrlnt4u9fP7ZZ8jJzQVpj5s2bRLx9s2bN2Pz5k0oLCzCrbfeul3YIXuSyVmgVwG7ZQUBUhH1zfjpy0+wuXI1xo8eg7KKElhyEIFwBDC3UMck6ALEIW+JrUfjL1uA3bIVKKqxFbDLig+WLAlQd4bbW4i8gn2TuwrZtbIWaGGBxYsXizDM6tWrUV9fj9raWlGFSq997NixghWTHVkLtGaBXgXsDjd95aJZWPHND/CV5WPcmIHw5uUKYDdDEYQtXXjqUrP37Yo64WIwj6paCgzZ3ArcRQTeioK/bkdpkIoiw2rmsTteO8MyWXDPPmydZQGC+4cffoj+AwZAj0REoRKrTkePHt1Zu8hup5daoNcBe/36xZj/xRcINoXQt18BRozuByvXBTmiw5QjCIQkyHJEeOq6bCAe2Ld1jQ3JDduOAJIOW2Z6VYNtSSLWLsuSCNlYsKCbDPG44cnrA1/uuF56u2RPq6ssUFdXBxYpTZkyRfDZCeo//vij8N5/8YtfiL9lR9YC24XHbpmb8OPH74gQjNcMYfyYcfANKoLV1ADJI8GUCMDR4LlsGrAVu01gt6UoMyYiS2DYhqDOhKoNV9TDhyFYM9GhIaK74M/Jh9dbBsU3KHvXbecWYNKTBUXM55Cm6Kg0Orx0hlVaG++88w769esHr9cL0zRFCGbhokWAbQv++m9+85tW1+X+uG+uxx9HNIyfIsekqtnipl5+b/Yaj51hGHrr337xJXLNBshWE0aO3xW+gR4YjY2QVQkBIwTGx2FbgtrIEAs9d8luEWMnaEsqDJsPhQuSbMKSFcimBLropqxAtQDDwfTm5zNouODR8qF58+ErHNHLb53s6bW0AAGVNEUyWvjDhCcTn1RmJJgSbPlJ6iJ/yHRxu93iby6XSxQgOSD87LPPYsiQIVGXQdMEmK9Zs0b8n9v+3e9+F1uWLw/ul4VL/J2CYYzHM0bf0NgIt8slXi7cRmlpqfD2+cLgPvnpVLdmr2jvsUCvAvYVC77BklnfIk8GfLleDB/ZDy63H4amg8532JBhCBZMNLBOcCePnQCuIYrSjpfO3w1JAR1yPmyWYkNhorXZ4yeokzLJJCqH2ayVTY47wd3rLYCrcHjvuVOyZ9KqBeiJE0w3btyIJUuWCFAlkBIwHVDmyo7XTvB1PGrHi+5TVoaKwYNFpWlOTg4I7GVlZcJT5w+3U1VVJY6B6x5yyCECyBmiIXOGSVaKhHEQwJ1ZAX93ZgrOS4Hr82/kxQ8ePFgIinGfbc0gspe/Z1mgVwC7kzRd+u37WLNwDTSlEcOHjUZpPy90ctBVFWECs6LA1G0RPpFtSfDYXZYtgF0VIG4IYDebZQXsZlkBSKRGKuIlIB5QSxH+vknGjETRAT4obiiyhkZTgq17UVRclgX2DH8WCG6paJs7iouVlZVYuHChiH/TA1ao78L7LpFBh8C2BVgTmAm2gwYNEhx2bouA7njzBHEeL18MFRUVAugJ6lyO3j6atxW/23hQd14uzvf8jvvkS4AJWUoCE+C5z2RHtilIspbr3PV6DbAHayux8PuvRHzdshowunwgBgzvC51JTq8XtYHNUGUXJIZioMeAXbFkEWoRnk4zcNNTF4PxdEmFhAgsyRLxdf5NvBSEQBhDNJLwznRI8Ct+1OrR73LzBsGT0x+ylq0Q7NxbNrmtMVRB8CRw8XeCMUMa9JAZFmFIJNHhADpBde7cuSLkQUAmQPK7lmAaD6jb+s7Zr6P9Qu+fyVMCOkGWoM0fHj+X4fcEecoM0FnhNuO329Y+Wp6j49HzpcTjHzNmjHhpdBTgeWw8Zv5w/wz35Ofni2OlTfjyyWrbJHqHpb5crwH2TRtX4afPP4atN4jE6cC+5RgwchB0MwJ4XAhLQFgPQ5NbB3bLlKFKlgjBCFxvTpIS2G0pDIlUxzhgV+jJqzIMw0TENpDjyYMeltAQ8qG4wA0lf0wW2FO/R1PeAoH3x1mzEAyFMHz4cFD6dv78+bGQxbBhwzBixAgB8G15q0xEElD5UqBWOsGQAEjAEgVvccOZCcSDbjzgtgS5+O+4LvdBsHS8dUoIOGEdvpi4P/6/5Xrivm2eLTj7jk+exh/Xto6X5+cAvBOiaeul59hk+fLlWLBggZgB8LgZ4mGDkFWrVom/TZgwQcgQZ0fXWKBXALsZWIVlP32OjUsWIC/fDTQFUDykP8r7DYKlyKJi1NS8sCJN4CyTagLbHPbWDydFwKIIbwlWjKookG03LF2BZdqQFIZo+CCZMCWKikkwbHpQbliKB15ff/jzKtJ+JfkAMxTw2GOP4fPPPxcP/aRJk3DCCSdgt912E+CwvQ6GLViWT8+awE2QoT0IlA4AEsw4Ro4cCYI8ve94MKNnTzDlC4GATq+UgO546PG25TZp/3jPncvRs3Zi7FyGgEgA5N/4HYE+HnQJ7HwhuVwafD6/OCZHVsBJlPIYnXPg/rhN/t+JsTsvD+eYuD8H+PmdE1OP36/zkqKd+D1tMnToUHG+9LqdQbsyKUyb/PTTT+JYOftxzoM2o7fOmQZ/Ly0rw9577SW8+OxIvwV6DbAvnvEONm9cg7I8D0KBpiiwl/eFpbmhmxIiLq3jwB7vgUEXWjIUB5MsTQA7h6RFXwYxCQKbGu3RGKXmHQxf7hDBeU/X4EP7+uuvixJz58GN3xeTbJdccokAte1xMFzy2WefCcAjgMWDq/O7A4gOEBHIHC102pTslpUrVwpvnS8EAnW8J871HTCnF03AdWiFfIkQlJ14OdcjMDc2NIgZRJhMlkhE/M1hzRBQKR9ARg2BkaDK6+ckOLksjzW+CQePywndcF/cJ9d1gJrrEHyZcCXQEpidT94XDtA7LwPHNk4MnnF/etzcB8+BL7elS5eKilhnP842HAZO/P3Gfe+///7iJZEd6bdArwD2SM0SLPvuQ9RVb0aOZqIpWI/+w4cIYDdVBSFosNQkgV2SIdlhcSUI7LalAEYUuGVFAui1C1ZMFOhN2SM+DdsHr68s7cA+c+ZMXHbZZeKhbW0ceuihuPLKK6MJtu1srF27FpTAdUIsjqfs/J8gSk+YQEbwoxdKACcAOoBHuzkx4niP3AmHCNB2uaDIsvBI+/btK0AwEQVGAixfPitXrEB9Q4MAXIZ4CJxMjnLfBGlu1wF2gjqXcXIDfJEw9MFG1/FedWuXmi8QzghoG+6D/+cPt0uwF/d6M8feieE7HrjjPPDlRrvxh8fI5Wg7Lkdb0s7Odvh/Hi+lhhnyyo70W6BXAHvd+nmYP+N/kMxGAey1dVUYMGikSJ7GA7ttBqDKduKhGNqf4RiJkgLkymwBdoK60uyZmwgLYLdIf2wuamI4xp07KK3AThD461//ildeeaXNO4UP4V133YU99tgj/XdUhu2BAPnJJ58IKqIDQARCB6joie65554CEEkZZKyYXqpT3ONQE53EJV8IDv2Q3isTmARUevgdScBuy0x8aRBwGatm6Mjx2BnicICd15IAzH0xhs3jT5WmyBcUAZ7nz306swe+3BwgpzfunDuPgf+nPXnuDF/RFpQ/WLRoUYyf73R8cgqs2M6PzJvsSL8FegWwb1jyBVbO/FhYywH2gSMGoP/AYYCsIaxIiChuSGyD51BftvlktYixxwG7JiTZJeGxyzZb5GlQPW4YoTAsOwj6d4y163Y0nq3IHsg5FcjPHwipOQnb2ZeT0+CLL74Yc+bMaXfT7LhzxRVXpERla3cnGboA8w8zZswQ5+4kShkrZ2yYNL/99tvvZ3ZxvGKCPD1Rgh3BjIBKoGWhTzpnQA899JDwqLkPgrrTaENWFESaC5TSZW6COYGe9xfP3+HkOx46ZxCcPbSkinJmxGbbjMvvtNNOYv1Zs2bFkqeTJ0/ervM96bpe29pujwd2gunGpV/HgL3QC2yqqkQ8sIeY4HR5YUYCHQZ2Cwrcig6DZd3NHns8sJtmCHokTCb7VsBuWW54c8uQWzg2bTH2jgD7+PHjcc8992yXsXYCE6s2GQ4gK4ZgSU/+/fffF6GPgw8+GMXFxV353LW5Lx7vf//7X1RWbhSMK3rDTtyeXjSv+4UXXijANVMGXwbvvPsu1qxeLYqnyKjhWLZsmZgdMbae6owmU861JxxHrwH2FbO+i4ViGGMvr+izlcduaZ6kgD0+FCNRUsBUIMEjYqr02Dn0SB30ZqYNWTFgstbSBJfdm18BSU4PK4Xe1HXXXSdCDe0NNmj4+9//HitTb2/57eF7hjtoOyb1yN/OlMGXzuyffhJ67OvWrRPeMxO4/Ny0qRIrV64S15Kzj0wZTPa+9tprYga0PYb8MuU6OMfRo4E9YljQJBsbl38NAntdVSX65tuAGYC/bAD6DRkA1aPCVN0wFC8iocaO0R3jQjGMsQtgh0YfXmxXUTwiFGPL1KBxo66pCe6CQjRtaoI3zyVYMX7fAEBNX9Ly1VdfxU033dTufZUFdggvnS9DJjcZRmCo44033sCoUaNEOCZTBsM+lCbgsTI3wGQuvXQeP7+jp37qqadmlMIjQ1ucAe27776CasvBlxJnG1klyq6/s3o8sC+a+wMWz3wXBYoKn8cQMXYzEoK/uEgAu0tzIeTWYCteGOEGSGSytDZa8thbADv/q9g+ISng9kenweFQPTRIsDVNALvXn4tgKCw8elnrA0/OSLhciVc1dvQWYPyXCdQ333yzzVWzwA7RHJosIgpo0R4MzzDxzDBBW2qJHb0mnbU8gdKhF5I5w7g/Y/tkOWXaYMenDz/6SNiWYT+GuJ5++mmRLKXMcCrSDZl2rj3heHo0sLNb0rPPPoF3/vMgfj/1aAwdkINwU63gsftKvBgyYpxgxZiQYGoS+1HDahYA2+bFaQfYHR67KvliiVNJs2HoEaiaC8FISLBiyGMn3fGnmbMRtvvh14celtZ7gV7cSy+9JB4kenicDrPDDuObzz33nNg3Qw333nsvioqK0nosmbxxAvvbb7+NPXadhN12GYXFi1finQ9mYuKkSTj0kEMy7tB5vGS+kFXCphssBmICk7TBTBtffPGF8Nh332UidpkyEkuXrcJ7H/2AyTtOwUG/ODBl5k6mnW+mH0+PBnbSw+67/RK8+8KbuPyCMzFscClCm5cipNvw+PwoH94POYUFMG0XArYZbYyRArDzYqrwN4dioowYAjtnCFbzTCCgy8gvLEGgqR73P/gJamurccc9D3TLfUDv9Oyzzxb7/tWvfoVrrrkmrUyObjnJDuyUqossVmqsmoPSnGpsaiyCoVZgrz13z8jCGXrBnPnxxc3EL71gJn4zcXZBmuSML75BoPpHYdvagAcBewj23f9gDK6IJlKzo+ss0KOB3YpYuPXW6/HGkw/jtusvEx573aa18GgSInYYg8aOE8BuqH40hgLQVCVlYHfJDMV4fuax27JNGRkEw1uAffrFd0LNKcJ9jzzddVc0bk8Mz1x//fXiL5deeimOP/74bjmOTNppY1Mj5n3/NqpWfomc8gkYt+ORKCrKzKpc8sIZgiGrhIDuFCRlosfOa9wUiGDBTx9i08oP4csfhrE7HZWNr3fTzd9jgZ1yvOxvdMuN1wlgv/GKszBm9DDUrl8igJ1e++AJI+KAvR5uzS0kelsdbYRiZIOURgle+CHJ0VAMB2PsHAR201RIiIE/rxg1VQ2Ydtr1GD20oluAnbMZhl7+85//iIeLLIps1R+F3YBls9/Fgq+ex4idDsfIyYd306PX+m4ZeqGEATngK1euQCSiixCa05iD15Fc8XTy6JM1yvKFn+PHr5/H8FG7YdSOR0DLqpsma8qU1uuxwG7ChmICl116AV544jE8/NdLMXHCWFSunPszj91WNDREdKguNVbqvE2rbQvYuaBswTIiUG1W3LnhxNj5VSRYC1nywpBDiAiFP03E2EN1tTjiuOuw606TuwXYOTX+4x//KFQMTz/9dJx55pnZTjkANm1YiAXfvoTGuk3IyS/FqB0PQ1n/8Sk9RJ29MuUhvv/+eyFRULlpU6xQiOwYJlBJebzqqumi6jSTRs2mFVg46w00bF4N2eXFyEkHYeCw3YXAdXZ0rQV6JLCT5kh2C/W3HGC/79oLMXHSYNTXroetWwiZEYyePA7evFzILg/Cpg5LUaHbluh8lDCwx0kKSCYFkNzwakWQPV5YoSB0o1pQH3WTtEcgGDAgecqwcW0lTjtjercAO711Jk3vuOMOQeW78847BQskO4Cls9/FmgWfYcDovcVnbskg7Lj/WRllGgI4q2JZ4UqJAfLXmRTny5q0R+YKbrnlllgRUKYc/Jyv/4v1y2Zh6PgDsGn5LMDrx6Q9jofHnznFX5liq3QfR48FdkWVIFk2Lj57Gl57/iXccs0F2G1iOUKhWpj1jQhCx+BxE1BUUhwDdjbDYGOMRIBdNNVoHtRi5yDV0dZZVl4cA/aI2QDNbSOoN0JRNQHs+SX9sHjhOhx9/B9x0L67d7nHTtW9yy+/XAAAqZC77LJLuu+jHrF9GzaW/vAy6jatw7gpR2DFj++iLtKIHQ88B5qWvlqDZIzz8ssvi2Iyp0CJYM8XNnVhWH3KGVimhWJmffYvhGo2Y9KeJ2D1whmoql2N8XucgJyCrD5MMvdAKuv0OGDnzU1VabYalW0Lfzjr5Biw7zV5CBrrqmBb9WgKBzFg+FiU9e8jgD3EGLmkpATssuUWyo4tgd3jCotQD2cRtuxHXmEf/PDNLBx16Fk4+pTTupQVw2Qbq1FJj2PilAUjWQ5x9BHR9QAWfv8qIpvXo9+QKVi3fCZ0RRbg488rS+U56vR1WRHLQh++pOmts1iJQM6yfJbvk+WUSdfVMsOY9em/EWmoweDhu6F2w2LUNlZh1O7HobB0cKfbJ7vBti3Qo4GdzMVLzjlpa2APrIfZZCFo1qFvxWAhLWBrOTDY2zRFYG/NY1fUkCBRMjGrqDnwFw3ER+98hEOPOA/nXXAO/nb3fWnTi4nNKmxbiIE5VagEdXKgs2OLBZrqK7Hgq/+D3VCNnMJ+qKlcjogiYeze01BaPiqjTPXRRx9hhx12EGqTLNenx+5ovNNjP+KIIzKKG07bzvniGZhNdSgq7I/GmnVosiIZaduMutBpOpgeB+zC82KXGHrspoU/nHMyHn38WTzL5OmkwWgksDeHYor7lGPQqAqYkl+ArqW60uKxS3JYFCiFzYDYl8+fh88/+SEG7Lff9fe09ntk7JXdk9577z2ceOKJgtaYiC53mu6pjN1sVeUSzPnkCSiBxqh+eF0l7JxCjNrrOAwctmdGHXdPA3YmpRfPeBZWY03MtiGXG5N/cTb6Ddk5o2y7PRxMjwZ2mBYuOWdLKGbvnceioWpNLBSTk1eIYZN2gKmQGIm0eOyW3YCI2Qi3xy+487qhCLpjPLCn02Nn8coDDzwgqIzkN2eS4l+mPUAb1vyEmW/fB08kmjOBaSDk9Wck7bGnAfvqpTOw8PPnIDXWxGwbtk2M+dVFGDJqr0y7FXr98fRoYHeSp/TYH/nLHyFi7IH1sMMhtp+G2+0VwC5pGkxbgi6rsJAYK2ZbydNtxdgFsEfqYbmiGjQWPF0K7L3+Du3EEyT4/PTOg/Cwu0/zyz4EG4N3ORLjdj66E/eU+qZ6GrCTbcTaAE+wKWbbYDiAkfv/HiMmH442FJpSN1Z2Cz+zQI8Gditk4MQTjsIbr70pQjGTdhqDus3LBN3RUMMC2AcOGwZ3Ub6IsduqK2G6Yzyw65YBVTEFK8YMavAWlEBWNEF3JCvGshuhN0sVyK58EYp5/bWPMO3k6V0WY8/e221bgIyYZbPfw4JPn9oC7KYBepX9dvwlxu9+MlQ12vIwE0ZPA/a5376AFd+8spVtg0YEA3b+DcbtdmLGsY4y4Rqn8xh6JLCTx27KNhTDwElTj9kK2Os3zYvZS3J7YsAe0Q1Ibm9SwL6F7uiBGXRvBezksZuSAd1u7pHZCrDzoNLZ1DqdN0lv2DYZMYtmvSXARzKi18oZxaP2wA57nQRfTknGnGpPAnYyYuZ+9TxWzXpnK9tapom+4/fHmD2mZpRtM+Yip/FAeiywk1qo6DYu+P0heOL59/DEfVdhn8ljUbV+qYixc4Q1l4g9+0tKBd0xWY/dAXaGYiT44fIUAjpJlwBDMYYdgm4bkKgXo+RmPfY03rDJbjrQuBk/ffksajYuQ5/+o6G5fNAjAVRtWCqqJCftfRKKy4Ynu/lOX68nAXu8bcvKhsLlL4BphbFpzSJh2x33OSVLeez0O6TtDfZIYHdYMeGmAE6Zdrzw2F9+4CqhFUN1RyYxHWAfUFGBwgGl0CPJh2JkyYQJA4rtAWzfz4BdNLOWDdEkmzz2bCimi+/iVnYXCTcgEqwXBTKCtfHjG+g7eFf0HzwRkqzBMiOo2bwCK+Z/itLyERi2wy8RaqoSW+vuaslMB3ahkWQZcPuKwKQ0bdhn0CT0q5gAuTl/UV+zDgt/eFXYnAnUcKBayG243LmZcYP04qPokcDuXI/Kjetx0gnHYNHMmUIrxhEBk9XoVJseO4G9oLw0pRi747FLlhcyvDFgt6So126jRsTYCeyW7RLJ02yMvXufGnqRqxa+jxUr1uHHBZUYNTgHu+y6O/oN/8XPDqxq/Y/44pNXMW9pEwb2y8cuk0aj77C9urVoKZOB3TB0rJz/IVYsm42N1RH4XCam7HbANnVhaNtvv/ifuAYTR5ehvKwAFaMPzHrwaX48ejSw19fW4eijDhHAfvdd12LKsL6Ij7GTGdN/+EgB7IyxWy5vUqwYJk8lKQINvmjlaU6fWPKUoRhVDSPEAihLj7FissCe5ju3nc1HQnVYNvct/OfJxzFncQ1uufEKjNnxMNHCsOVg8+i1y7/EPXfdCUuvFhr2Q8YdArcnr9tOIpOBndyvdUs+xL//9XesWNeI0884B7vsTZXMbXcKW7f8W5x3/nkYMsCPY446DBN2nZqVGUjzndVjgZ3hmEAggmMOP1AA++P33hjTY6fHTlAPW8DQkZ0H7KrthR32iuSp5HHBbgiIGDubbVAETDcM2LI767Gn+aZNdPNUG3zu/55DUXFfHDv15HZXY2OLjWvn45e/OqTbgSezgV3Mh/HQA/cIm55z/hXt2vaTj97HV1/8D8cefViW196utVJfoMcCO099xbLFOO6oI7CxcjMevu4sIdvL5KllRyDZUS47PXbG2GubQnC7XVtbzNpaTlSlWjeleYVqtzNkwNYB2YBhuiBLOfD4o7oiQSsCw6iFKjF5asGwLLgtNzz5xfjk9f/hiGnX4oxTp+Luh56AomQOlS7126ZnbIGSxV999RWmTTspISojm0V/N/MH9O9XLtoLdufIdGCvrq7FjBmfoaKiAhMmTEjIVHfeeTf23HN37Lbbbgktn10oeQv0WGCnHvv8H7/H6adME8D++K2XYczIAUKPXdJk6HZQeOyDKoaidFjfpIFdYb9U2xDAbpluQPLHgD1gNsA0g5AQAiwTYdOAJvuQ4yrDJx9/gcOnXiyA/b4H/wWomaUemPwt03PW/PLJDYBoAAAgAElEQVTLL/HDDz/gvPPOS/ig2TeWQltHH929BUuZDuzsb0r10GOPPTZh2z751NPoW16GAw88MK0SGwkfUC9esMcCe0uP/dl7r0Gxz8DG6lqUeS002qEYsBcMzUNTQEnKY08U2C3Tgm7p0Gw/8nL64aMPPokB+1/uexw+b4vZQi++qTLh1KhyOWPGDIwfP15o0ic62JR57dq1+PWvf92t8gyZDuyvvfaaUJc87LDEG7VzRvTf//4X++yzD8aOHZvoJemxy1HA7cILLxTtDTkS7TtMRc+LLrpIqHp2ZL14Q/UKYJfqNuOe26PAXlOzHh7FJSpPbc2N0uJClI8ehqDB7kYtRgKhmHhgbxmKsUwdTWYNbATAwlMH2P2FRTGtmEMPPwSP/fsJ5OQW9dgbtCce+Lfffgv2DL3iivbjv/Hnx0TqU089JRqT/PKXv+y2U89kYJ87dy4WLVqEvffeu8M9TdkfYM899sBee+/dbbbtqh1zRsMuZrNnzxa7ZMer++67DwMGDGjzEN59911cffXVsWXYAe3cc8/t0GH3aGCf8+NMHHPMMeKE/++eC+GBjWB9lIdMYOfwlw3CiB2GIKBL0apTxsud0UFgbxmKcWLs8cAu2V7kF5bgh89+wP6HnQcC+6OPPYW8gvwOXZjswslbgO3jGIZh79CDDjqowxt64803oUci+O1vf9vhdTtrhUwG9rfffhts39eRMIxjl4ULF4q2f+wT0K9fv84yV0Zuh7r57DXM8J4zTjnlFJx11llwubY9g2evWzojS5YsEauoqoq77roLe+yxR4fOsUcD+2effIBpJxyPsf3ycdetl0PRG4XH7nNDJE7psbt9HoycPB6S6kcoFIQl2nQ0jwSAXbIlSKoJ2bAQMiTIap7gsQutmGaPnTF2iovpug7JUFBYMgwzP/siBuz3P/gwyvr07dCFyS6cvAXmzZsHAuP555+f1Eaofc4ORsOGDevwA5XUDrexUqYCO8NUM2fOxJgxY5Jujk6vfb/99sOuu+7aWebK2O38+OOPIhwTCARix8hzP+OMMzB48GDRPIXNg9jy8JtvvsGDDz6INWvWxJZlopltEPPzO+YY9khg53RZlmU8+/TjuPL887Df7jvgL9ddjIaaDbFQjEN5dOXnC2CPWJooc95qJADsTijGrchoYg5VytkK2MN2bbT4CQEB7JbtRlFhmfDYjzv+YoycMgX/eeb5LLB34aNHj5AP1Kmnnpr0XhmO8fl8OOqoo5LeRiorZiqwv/POO6L36rRp05I+PZ5bUyCAfffZB7m5vbsKlV77o48+Kn46OmibZFtb9khg5xuOiZsH778Tl178Jxx70BQB7OFALTZsmIcCjwe6LYnKU8djTwXYw7oBTTEA2wNLYoFStIcjPXYCu2kFEdajLw1PTgl8ahF+nDULRx13KUaOHol/PvI4Bg8d0dHrml0+CQvQo/zss8/EVL9v3+RnSQsWLBANpekxMTba1SMTgZ0OFZu5sElJMiGueBvedtttIkHN9n+9fdBbJ0C/+eabCZ8qQzXTp0/HIYccklQLxB4J7I51br7hWtx686045ZiDccUZhyESDiFYsxpuj4KmZiq647Gnkjy1rFB0l7YHhqXCmx9NfsQnT8lh59DkHKEV4zSzzvN78NyLr2aBPeFbOrUFGcMlsyUVb905goceeki8HNiGrqtHJgL7rFmzROz3N7/5jZjNpDL+9a9/Yfjw4YIhk0m9W1M5p7bWZUOcZ555RnjubG3Y1mBylX2LJ0+enLRteiyw02u//JIL8I/7H8IN5x6NqUf/CqG69ahpWCc89nhgHzNxR9QbJmRSV+Q4dkw7oRhbtiGbMhQqwdgmYKow4NkiKdDssQeNBqiyLAqUEAa8uQNQtXYhfnX0teL6vf3Ou1lgT9cT02K7q1evFjSxnXbaKeU9MuxAb+vQQw9tNdmV8k5a2UAmAju565WVlaL9YqrDoaPuvvvuvT6JGm8r9q8lW+vTTz8F2UVMQnMwkcx7lkwsAnprydVE7d5jgT0SCeOy808T/U7vn34GfvPrfbFp3XwEQjWxUAwTqCXl5VG6I1+S8aAuXO62K08J7KolQ7K3AHvE8G/RY98GsJsNBnxlpahaH8HUE/4giqfeeOttjJ84JdFrkl0uSQuwGnLBgnliep+qR8lDoGdFRsOI4cO7nJ6XacBOIP5u5kwMHzas06pyX3rpJQFiQ4YMSfKKZ1drzQI9FtgpAHbGadOEZC/b4h2y/05Ys/w7NIWDAtg56LX3GRitPCWwM+HaEVYMgV2yFLgMA7qsb/HY3cWQPd7oPqQahIM1MY/dtt3wuUvR1FiHaaddL3Rsnnr1Dey974HZuzDNFmBc/H//+x8uuOCCTtvTE088gYKCAhx55JGdts1ENpRpwE4vc9WqVSBdr7MG5R6Ki4sF+4jPZnZ0ngV6LLA7kr2ff/KlaLJx8K47YNGC78hkjwF7bSiEweMmCK2YVIBdtSOxUIypRhX/HMpjS2B3ewshGSrChoTzzvuLePE89u9HMfXE5BkanXe5e++Wmpqa8PXXXwv6WEc5v21ZhVPnN954Q8wCujLRl0nAzvgw8xYuTevUmQtnRP/85z9F+IENcbKj8yzQY4GdAmBnnXlqTIt99PB+ghGTKwOKa0uM3ZHtbdItKIrcoRi7BQmU7mIoxggZcLn9MBQPwgEzpvAoRWpRr0c7swsRsGZglyQ3pl95twgV3XnP7Tj3gks776plt/QzCyxevBhvvfUW/vCHP3S6dR5++GERA+1I+XyqB5FJwM4XJsvcjz/++KSTea3Zgxztgw8+GDvvvHOqJsuuH2eBHgvsTtVpsKkRrz9yFXyahabKNcjNcaNJN0WBEgdDMX1HDkRD0IBpWvDKTIBuHV6XJTbIIOslyo9XSKe0JLA4KYrYJLCrsFQFMGXYkgaXkgvZHc1u14caxSe7w3Dkam6YLjfuu+VhXPe3J7LA3gWPHKmJFPz6/e9/3+l747bJBuFMgFIDXTEyCdgZhuHMJZlK0/ZsxQQiS+4pDFZaWtre4hn1/auvvoqbbrqp1WPivcjipFQGi8Euu+yyWJJ1W9va1n56LLC//cbrOPfs00XV6UN3TIceqf4ZsLPytLy8P8qHVCBs6ggZJlySCgevndxpS2BXzS3mI7hTZ12CB7IiwbABVQIULQ+qK8qwqW9qEp+aRwMZMvm50VLpBx94Bldd/XdMv2Y6rr7+hmwz61Tu8DbWJQvm888/F9S5dIEDS8Mp5ZsqfztRE2QKsK9fvx5z5swR5z5w4MBED79Dy1177bU47rjjhGBbTxrpBnaKplEzhrmItkavAnZWnZ72+zOEFst9l08VVad2zXpEmpu4xDfa8JQXC7vIuiKmkh0BdljsFwPYpiaA3TKjMwGXX4OiRJO0dUEdkhWBItswJUDTXHB5c/HKk6/hlItuw3kXnIM/33I7fH5/T7pve8yxkrv++uuvC88mXYMPMeV8GTboikRfpgA7E9IE9/333z9dpsWLL76IwsJC7LnnnsLGPWWkE9hJ5+b2b7755nbN0auA3SlOcjjsDVVroAXrYchBhLRmVgy8GDl8IHLKSkCfm400LJNx9miIpTWP3QnFRBeK2lW3o6I9smXDkiW4XVs89lAgjAg12zkUG7JiIrewAi+/8BamnTxdvHyyCo/t3p9JLUDBr5nffSfWTadiIL0nhg1IzUulojXRk8wUYGdsnVzrdCaOKdZ2++23Cw38npRETSewr1ixQihDkonU3uhVwH7ZxeeL4qTbbrkQx+2zC+rXzQNCYeGxW2EDhlsReuzDdp0Cv+aGZZpQVA22IcUAPVFgp5dv2RT9ioI6QzGMs3t8bhgRGboSghWJwLSkqNduScjJlfHTnI0xWYGsXkx7t2dy3/PGpzZ4Z1IcWzsSyqn279+/S0IGmQDsDHEtXrQIw0eMSHtugSX3DHPtuOOOyd0I3bBWuoCdbKE77rgD5PknMnoNsDsc9m8+fF/0OmXnJAJ7KNQEVdbRYAFqTj4i4TDG774rVEmBYZvQNC90NrUmMseNWIy9+W8qE6eyJRKowmOXAcOWIVPpEdxWdEGPV42FYxr0MOyIITx224wgN9eLDU0+nH7ylVi0YBE+/mxGtvo0kbu0A8twukovmjHgqVOndmDN5BalFHA4HBaqhF5vtI4hXSMTgJ3ny1BMZ8gztGcnvkQIZIcffrh4efaEkS5gp90p3RuvCNmWPXoNsJMRw5Z4xaqOW/5yHXLCmxAOrIdfUxAMNMKwNOGxM3k6ZpedIZmWAHaZwM5EqNJxYLegCJDnurblhmnpcKsadE2CV3HBNENoCplQVQOhsIGCAh+apGE469RL8M3XX2WrT9PwpDL2S4ojaXidUWmayCEyiTplypRO5cpva7/dDewEFTYrYWk7y/67Ylx//fWiv0JPSaKmA9irq6uF+Nd3zeHFROzeK4Dd0iPglPjck47F4cf8DjdddBw2Lp+DUMMm4a17fTlYVx1Ck6lj3A7jUDionwB2hl0YjoHsaqkkIMIrHIyfi2FbUJrjNApMmFCEZjKrSiXZgC2pYjGViVWPSwB70IyIcAxVHhVFgsuTA0spwzVX/EVw2d/94L1s9Wkid2kHlmH8l8CeKqWsA7vEI488IjrgUJkwnaO7gZ0UT86ETjjhhHSe5lbbpsgY6xGYoO6o/niXHWTcjjob2Ikx//73v3H//fd36HR6BbDzjB25XkoJ7L3zWNSuXwKPJsGI1IriJFaccrDq1FdcKH4X8XXbgmUrrQK70AjjP1y+BbAbsKFAAaMzTMOKYQL+nBzxK0MxcliHIUWgqYrIz3qLKvDwP98T0sIsUjrnggshIdv7tEN3bSsLsxkGGxOUlZV1qYdHWeCPP/4Yu+yyS1oTfd0N7CxKYv7C6VDWGdcskW1ceeWVYCu4npBE7WxgZ63ExRdfHOuRmoi9uEyvAHbG1++75w688eTDos9pv9JcbFgzD/meqLdtRkIixp6TV4iBw4ZBy8sT9UVuTYUuGTAkJWYvx1OP/YHALtnb9NgJ7ALw6b03e+zxwN7U2AhTkkQohqBuWDr8ecPx5cxKnHXmmdh/yijc/e//g9vVuxsLJHozprocVRxfeOF5XHLJH1PdVIfX/9vf/iZYIunktHcnsPPl9cOsWdhpypS0J01bGp/NrisqKkQlqqZFC/4ydXQmsFO24S9/+YuQr+jo6BXAznZ4DlBed9E0NDWuR1NVNVS7ToRhIoYhxL+o6lhaPhByjgtWc7aTTni7wN6Gx74tYGcClUMPS4LyGA/s3rz+qG304qQTz8Xq1evw1XefIz+vd/d57OhNmczybPjApB5/fve73yWziZTW+fyzz1BVXS3au6UrZNCdwM74LjtQ0XPu6kGAu/vuu4U0cHc0OOnI+XYmsFO87pprrgE7LnV09ApgdwqTXn7gKkycMBarV8xFvkuCjRBcqiqSpwzH5AwYiuJ+JZDlKKc9LNriaVsxYrblsXPZll47Y18sPOKQJAWyzARq1PNXbA22mwEWC4ZOyqMVjcpLEuAugc83EFdM/yteeP75LDOmo3dsK8tXVVWJTj7UbslpDoV10qYT3sydd94pEqjpSix2F7CT9cMyduaj0lkX0Jahe0olamcBO1sNMgTFl2kyo1cAO/nrgY3LcO2fzsKqRfMhW00C2DU1+qarbGwU6o59x4yHNy9X8M1N2xCsmJaJ01aBvYXX3hawO+CuuaOhmmAkJMCds0jdzIXHNxALv/8K51x2G2646a/49aGHJXPtsuvEWWD58uWCu54Owa9EDc2eqNSN+cUvftHpwlg8hu4C9vnz5wvNna5Mmra0OWdiZOSwwQkrUjN1dAaw00N//PHHQaG5ZEePB3ZK9X74v3fE+Q9R10PXQ8hTTbi1aL9ReuwOsA+auDPcfjciYQu6QN9ogZKOLVTHzvDYJdmEbHrgALseCcOyKShjwTYLYecORzhQJcIxE3aYiL/dfV9WMybZOxgAk6bk+Y4aNapbp+p8INlRfu+9905LVWZ3ADsdGOqSsKnGb3/72xSuUuqr/ulPfxKhIF7nTB2dAewUQLvooovaFPlq7/x7PLCbgVVorK3ET1+8CrmhAbJfhSb74G32lqvrA3AhjL4VgzFg2HCEm/nrjmEsRQVsFRYTpAkOFiWxPYcc90KIX5WhGWfYtilAm58clixDUr3w5Zfh4/e/wJoVP+KIadfAm5sDlxTVdc+OjlmApf0zZswQfTe7e9x7770YO3ZsWpKo3QHsZMHQW6fSYneFuJxryjyGqmmiw1Km6sekCux0Um644QbBskpl9Ghgt/Q6GMFNmP3Tl9i8ch5K3TqMsARTs5Hn9SIYlqBbAeQW5mNQ/4HIKSxAxIjAUqP0QkF1lFww7LiepwlaU7XtNoE9HtAdYOenpdoIRMKQFEUoPtY3Gsgr7I8wCpDrzk9w79nF4i3A9nfLli3plJ6mqVqWISE2oKDX3tmJvu4A9u+//17E188888xUTZPy+pw9kCFCxc50JahTPchUgZ3nR5GvthKmubm5GDduXJsKjz0b2M1NaKzbgJmfvgPVqEeBBARDIahuG263F/TWfTkewX/15BeJ5hghQ4LilgWoUwRMlrROB/a2bg6LKV05WthUkFeMUMQLjz8PquqDbnqy1McOPlnsksTYK6fnXSHElcjh3Xbbbdh7r706PdHY1cBO75FFSXl5eV1aF9CWjVmsw9kDC8IycaQC7GvWrBEiX8uWLWvz1NiKkPc677PWRo8H9vmzZmDdonnoW2IiUlcHFyjB64FuB9EUttG3TyEqxu4IRYogSLEvsBEG4+omZEmBoqhdCuy6bUFXOFuISpE21ako7lOOnPxyQMqBLKdXbyQTH4ZUjol6Is8883S3cNdbO+73338fuq4Lz7IzwxddDexMWLIoKR2NSpK95jweMkYoGezPQMnrZIGdHvo999yDZ599tk3T0IEh+4p26GhDjx7RaMO26xCsrcTXn7yCSFM1+pf5BLBrkheSHUJN2IKqSRg3fjz8JaXQA2GYLkCRXQgZBizbhCr7wESn5cgGdOBuayvG3tZmbE0WQmSACtnlh2H74HLlCq9dc/URq0pSlI6ZHW1bgNx16q6TtdEd3PW2jo7KhOzb2ZnStl0N7AzDrFy5stuTpi3tfPnll4vkYrqafKTy3CUL7Il0RVJVVYRpyLpKZj89BthXLPgGKxbOEmEYtsFz69G2dGyo4XjrQ8dFO7A0hS3IGpUXZQR0E5LiougiDNEMo+Pd0JMFdihc0xRt94KGApfsgyevD1RXjgjHSHJuFtgTfLKYNH3zzTcF8KRbWTHBQ4otRmEwxkEPOOCAjq7a6vJdCezr1q0TolP77rtvxsWzqZtCNU3K+SrKFqJCpxk6hQ0lA7iJdkUi1ZPcdjZnT2Y/GQ/sthWB3rgKc7/9ErUNG5ArG5DsRuQYYei2hKZwUFyaMZN3Qk7fYuhhA5GQDWgKbHJk9DA0bw5kQxe/e9xqh732toCdSZ7WBmUIXJoJS3LD1G0ELQk+f0Uszi7J0cSuJGUTqe09X5QQYNjjtNNOa2/RLv+eDytL4RkP7iyNk64Edop9EdgZz820QW1yNuFgQrdPn+gsN1NGRwGXWPHcc88JrfW2BusjGKoZPny4WKyj+xGYYreFTBlgQcsKomHDXCz+7n00WCrypFp44rzu2s0NyB9QjLHjd4CtaAgZ5JFTrMsS1EZxks2iXTYMyIkzHWNnLypRkxgMH8gKlSUV0bkpYinwePOhuAvgzSHdMUp5zAJ728Zl0vSDDz4QTJh+/TJTkoEPKyUGeIydMboK2CnPu2jRIhHD7qyXUmecf/w2/vznP+Ooo44S1FI2vcmU0VHATbQrEls8sgesc64d3U/GA3s40gBNCWHpt+9jxfIVKPI1IaDLKMx3QQpFQzHhcBD9h49EaUVf2LosmlabUEUIhDKOMSXG5rtBclrYdeDuSBbYZduIKUnqliza62kuF1S1AP6CPED2Qkd+ltPezrXYvHkznnrqyYxKmrY8ZDb8YBKVTZ85fU51dBWwkz66atWKTs0PpHruLdcnv55S3ccee2xGhYo6AriJdkXabbfdcMstt2x1nh3Zj2O7jPXYyVuniGLVxrmY/dWMWGydB+4yCJJB6OEQ/GV9MGzISLjycqBbtmDAiL6mDpBDBcFcsVWYUscFdriZVICdfVZ1RRHt8gxJgg621PNBVUqE125bHshKaWc/C71me2QQkLFBcKdHnMmDHYDosXcGp72rgJ2gSV37dDar7oxrxtaHrEbtDNt2xvFwGx0B3M8//1w0W2+Ps86ZHxu5xI+O7Cejgd3SA4DcBCu4AUu//wgrVq9HSY4sAN2teVHbUIMwLASDIdFMo+/IgYiwWMmKCL46JBmWLYGFRWhuace0C+tBO1J16hgpVWA3yMaBighUGJIl6I85uYPg9WmwUQjG2rPhmG0/boxfv/DCCyK2nknT8G0dLZOo1Glnsi/V0RXATu46S9qpx8KZRiYPghu7ZJFWmimVqIkCbqJdkZjjOOecc0BGTK8Ddj2kQ3UHwKRp5bqv8eOnM+Bzq/CyRYVhwuPzC2BnxanL7Ub/MZNRXJYHMxRBuLmUn0bJFGB3Qj8mOfSSgrAdTZjSa8/N7SvCMYy1Z4F927BCxsbbb7/dLRKyHQU6dgDi7IJJ1NLS1GZhXQHsrJz99NNPM4q73pbNL7nkEsEUyZQkaiLAzplGIl2RHM46E6ctRyL7adlFLGNCMVaEiUYp6lHbVajetBhr53yNQPVaAeDkg+fKEizDJWR5g5aO3LISDBo6AC6XGwErGmZxaOrxwK7aFiQ76snrSSRCU/HYHWCPKNy9GxbB3aT0bz58/vxsErWNJzkYDIqkKfnhmVp92PLw2beTlMxUOe3pBnanETjDMEcccURH32Hdsjxjz5RqZk9UOQnacmcfdCKAy2Ys7IrEUGJrI56zvq1lEtlPxgE7wy6S6oYRtqAoNiTVQqBhDb7+7APotStECMbt88AjSbACMkKBJkiaDNvlQZ+BpSjp118kTHXquciyAE6LXaep0mtLUNi/1AZcUBCBCUNKgse+jZeBQyZqKzzA5KkD7LZCzr0GKJoAdpdCeQOf0I7RXAUA3FlOe4u7mom9p59+qkt7mqb68L/44ouiApUhg1T49ukGdlbxUsmRwNNVjcBTtS3B8YknnhDUx0zQj2kPcI8++mihRvrOO1FF2tZGPGe9xwM7PXQOUwlFm1LYjbDJSQ/XYtnCOVi2dLYIwRT4iuDKURCua0DD5k3ILSlFXX018vOKMG7CWOgy49QmGk0bimJCckXbaRnURDchtk1uDMHdaZaRzA1G3RcOR+XRaXwtZgLRL6LnE8fGshQbtmjwEfXWJTlaYOHylYnPtavrkFvoR3GfgSKJSn1h2ZPaFD6Zc8vEdcgwYWiD7dFS9X67+vyo2Ee62pgxY5LedbqBnSEjCphlYl1AW0ZjAvLss8/OCGpme8BOdhSTpW0lTEtKSgRnva0cR3v7ySitGAHsZKkoJhBphOQOwWyqxdyv/oeGDTXILypEoCGI8pICLFw+F8+8+C1OOGpnDB3cF5uqa9GveCgGjR2CiEn/PAzDlgWoShqpjtZWwK4SddnZiN8nyYONB3a+JGLDEYtsAexCsre5UC4QbIAqu0RIyXLlIlC5CXKOHyUlA7By6QYU5Rcip6AMktubBfdmw9LTefLJJ3HeeeclDY7dtSKrJSdNnIg99twz6ZBBOoGdCWnK8w4bNiwjS/Xbum6klXKmcfzxx3f7TKM9wE3k/mMMnsDcFi61t5+MAXYmSDlUhlSsRth6nfj/4hnvYGXlchTnRgt3zKANr8/GXf94Vfz/z1cfi01VNdjcaGHSuCEo7D8EdjiCiK0DWtRVdkIx9NhdliK01EXY3qD7Lif9oHUU2LkvNrS2rBBk1QWfJxeNpGf6y/Hsv5/Ah298h+vvugUVw8oFuJf1HwlfboFIGsPyR/VltGiidXsbDHOx0vSbb74Bp7M9bdTU1OA///mPiF0nS89LJ7CT4sgemz3NW3fug3POORs33XRzygnqVO+r9gC3ve2TGnvrrbeiqKiozUXb20/GADs56rLkhq2EBZCZlcvw/axZCITrUeJSETZCcAUaUVYxDk8+8yr+8dRreOHRy1FaWI51Vcvg9xZixJjhojS/sVlSgNowpDoKbXQmYdkgg5RH2GDYxDC7HthtmXH+MBqj7zG4VcCbMxDrly3GmZc8iLrqarz+9nMo7TMIG5fOhddfgNyyUkF/tMmeMaNFWLK2fUkOsKExdWGovZLJrdHaehrJ3mBBDTVOkhnpAnaGBebNmwfG2Blf74mD8g2sQGbPWYbqumu0B7htHRfzGhSPS6Rnbnv7yQhgp0SAJBGw3LDDDdi4+lssmDsXRlBHnxwbEVtGqD6IgX3LsWFzLW6843GUlRTinpsvRVX1GqyrXId+Zf0wePQoyKqCsK5Dtwwh+mXIdhTQJRu2aUcbTzd3PxLl/eS4y8mVJHfUY2coxjQNSHJzUhdGzGvPcXvw05yNOOm067HD+PF49NFbwELappoN6FM2Et4iJlO3DMPSoCm+7rp/u3y/DBUwDNMy09/lB5LCDj/55BMBnlR9TCbRly5gZ9s7Uhw5E8oEZkkyJuazfNVVV2H69OlJ2TaZfW5rnfYAt639TJ06VbBlWnLWk9lPtwO7U3jEJGlTqA6L581CcMVi5OVH9crr68LI99rweKMNbN966yXc/Z+ZePruszFs9C5YuWoFFCWEgcMHoKzPQFgMrwAImBFIqiLiVAR31vHTc3cSpwR4yTS6NsausOuSAgNhcTymSdaPDEXLg1szYasFIiRz3dWP45Krzsa5514gqlKNpiZIbrNZ2peB+2hYStc1uFy9H9z50FJTo7a2Nmlvt7Me3CrUa1gAACAASURBVFS3w0TfGWeckVTxT7qAnfRGvnR6ahjGuSZsPEHbplovkMo1ThbYhw4dirvuuithCm97++k2YGei1EAIqtUE2wpi07o1WLl4Nuprq1CohYRtmVj0Kl7U1lVB0hSYpmcrb72utgqr128QwD984ni43H5EwgRBP0whI2DCcpFdo8Z6jnK7miQLz53A/rPm1R24qsl47LoRhqap0HVDgLrP50dNYwPcmhtefxlCRhBnnHYnvvn6K7z43J3Ycc/9sHHpagT1Jqh5XhTnFcLTzKAxTD8URYvOQjKAw9sB03VoUbJhqDSYyBS1QxvuhoX/9a9/YciQIdhrr73gcnUsX5IOYGdCmlrgjPvzuHryYOehqqoq0RM1Ea83HefaHuBua5881muuuQakOCY62ttPtwA7QV03AtDkIIKRAOqXfo9VGyqxpqYWuYFVKC4tgKSHYWtu8akabnjzilG5cRVOvORhnDftcJx8whHCW+fo29+FsgFDAcUFNPcvtSW7VSqjQ0F32OvJgnsywC4OWGJzDwuKuiUWqBtRKk1+yRDMn70Uhxx+FkaOHon/PP0gCgrzUF+zFi6PDiusQ9aiUqU5vnJxzpLiBQtse2tileDz5Zdf9tj4b/zDyiQwi2pOPvnkDidR0wHsa9euFWJaPd1bd2zMGDVZJd3VXak9wN0WcB988MEC2DtSO9Defroc2Ml+0c0Ili1ZAL+rGrXrNmBz5WpxvpbVIHjqRe6oQiMFvViNme/3w+0vwHOvfCKSpvddeyF22WOSAPYczURB/2LRXq41YG9NhVhlfJ377cIYO6xoqIgSwvSyHR47gTkUNuD158KXX4a7rr8H9z/5Oh5/4HLscsBv0VizEpIWEUVMVIKknruieuF15QMKGTME9t4XljFNU3jrLPBh44reMBgyYBKYGjIdodp2NrBTXZBJ03A43ClaNplwbe6++y7sv/8BmDBhQrfMYtsD3JY2SoSzvi27trefLgf2cKARL7/8PJ6851Yc/esDMG73HaHo1VFH1m6MnQPlAmQ9BMVdBK+sISe/GNff8QQWLFyB5x65AZLqxfoN62FJ1ejfr1x47LamUUx+KzuI4iDLBr1rB8hbGqqrgZ2JXU2OivqYNpO7ZO2w+lRmN26UDR6FzZvX4LBDLhXLPPvMvRg8sgINDevF/0OBADy2H7LHB1+uG7aRH+W7W65ex5YhG+bxxx/Hueeemwm40SnHwKbFr7zyCo455pgOaZx0NrAzkfvee+9h2rRpnXJembARntODDz6IK664IqUq32TPpT3AbbndRDjrGQ/slRvX4/bbbsYLTzwmwinTTpsqQjCor4Kn2AvFbkRNZS18OR7k+72i6KihPoiisgFwqx6cecFtGD1qMP5y3cWYv2gNvH4PNG0jBlRUoKC8FLbR8TZZBP5k+oo4xaXCU26uYo1dgDYKlOixE8xFZS0ToJYB02RTbRORYPNLyetBUWEZHnzgGVx19d9x2y0X4sJLTkddzXIhi8AXQI7HK5p2ixei5IbXGy1m6k1yv7wuTpn7kUcemeyzlpHrUbzqrLPO6lAlamcDO2PSrAsgG6M3DRawUZ+nO4TBOgLsiXLWMxrYVyxbjD9ddineeO1N/PnyU3DWBb9H7ZKlWLV6OdiDQLcCcMsQcfXy8v4oKi7G0uWLBNCXlo3C+nW1OOT0q3DDuUfjnD+chvkzZwo2DEW/RowuAbRcBButGGD+zBgO2EaRODa6A9iFKpksxbx19l0VjbWZI2ge+SUDULlxJfY/kE17++HJBy8WipVNjQHh4TOxDDbuNoPQJQ8UxQuvJw+WlgeXu6JXPKdMmr711ltCY6WnctdbuxDUCuFshLzxROPBnQnsDQ0NolqT0gzdySJJx43q0EopvNbVnPZEgb0jnPWMBfZ4UD/j1Km46aLjUFddhbqmWtTWrIGqScIzL/D6sMP+O8Pt9SIcDKJ69Was31gnvPWf5q3DmVfeJYD97LNOxPyFK1BXVYlhwzwYOmEozIgbhrQFGNndtBk/o+qO8cDebCkmWDmS0YtJ2mPne8WiwIEdjbNTG15RKBGPSDgafyfAU5+9sHwA7rzmr7jub0/gqSdvxWGH7w9V3ygacxtGAG7NJWLtLolKlpIQEHO5cuH35EPxDUrHM9Ol22T7O1ZrUgekNw4mUam33b9//4ROrzOBnTMhSh9nYk/ThIzRzkKkPd57770JvzQ7Y5/cRqLA3hHOesYC+7G/O1x46qccczAu+cM0mA2NqKvejIhRBa/bL7z1QRVDkZvrg+byAj4JqsUOQxoWLloKPRDCT9+twJ/vexK3XHMBDtxzMlas3Qwdm1BWVio8dgJ7RIqyTOJ1W5gXdWR7+R2n91R11Nn/tBnUyVDp8JCjQmLOSEQrhpICHLJpgoLC5LS7/C7IlheWHIStS2gMBRAOaVC1CEoqpuD7GR/jqEPPEqGr866dJtgvHq8LttEEw4wet6rICOsadMsHS/HA5y6FpRbDn5MvqJA9cfCaUPCLCeaeJviVqL1ZLckOUH379k1olc4Cdj4DLEqijEBnNABJ6OC7eCHG2Vnhu/POO3dpEjURYO8oZz0jgf2iM0/Eo48/i7323R2P3H0uXKYP61Z9J4410Bjlq/ftU4ih48ZDghthowEyC3gIWGouZs9dDjkCPPLyd3jt+Zfw+L03YtjgUixdsQm5hSYGDioWvU3DVQGYHo/QgCF8bhOqW7BfHGBumXBN9R5sS76XzbMhG4DthmX74S7oA0nfkvCtCTfCDAdhRcLwl/qR4yvC1KlXY/acOXjhv3dhUEUpmqrXI6fAI6QJbDkIWXfBiKiwNS8M2jAQguHLQ743H7mFg2DruZBdHZcmTtUOqazPMIwjx5rKdjJ53fXr1+Onn37CnnvuKVg/7Y3OAnZq2i9cuBATJ07sECunvePLpO9Jkb3pppvAptdd2V2pPWBPhrOeccB+2cXn4x/3P4QddhiFW64+FxUDirFhzXz4tCjskvkiGC0VgyDLHti2As1vAXoDjLAJSfJh6fwqKHojXn77a0F1JLCPnjACS+f+AE3zYPCoEqG/rgfCMJV2vNMuAva2bvB4YJclP1RvGUz4oCCAMLyAGoFhbkYkpEFvqEX50OG4745/iCTq0/+8CUeeOg216+dA12uRqylwqwbChgrDlCB5itBQG4bsckNTJbzxygtosofh96eeA6/P12MeYkfwa/78+aL8vjePP/7xj6KMPBFhsM4CdhbxfPjhh4KV05sHE6gnnXQShg8f3mPu/XRej5Q7KDWE6/DmCy/htN+fgbI+xbj7poux+z77Yc28T0RBEoGd3npFRV+Ulg8UTaclU0fEUKG5JUioiwH7smVrEWk08fbbXwlgf/ivl2LihLGx4iQCe2mfqJZ50GhH8yVDgN0SQmAaLNsLjz967KbigywHxe8WggiHdASaQigbMBDff/k1jjruUhx9zDG44dpTAasOgUAlSvJyYJgGwqEgfK58BFjNa2vwFxahvtHAhy+9hT/d8k+x3p9vuR1uj0tUqmb6IHf92WefxVFHHQXqV/fm8cgjjwjgodfeXiVqZwA7Z0L01pm4JSujNw+Gmp5++mlcfvnl3VaJmkn2TQnYm8wAls+Zj9NPmYbZsxdCJEtvvAQLfpyJ2uoVKO9TJlrb5RbmY9iQkXD7o5owtqLB1E3YiikqUumxK1YOlqxcvRWw02MfM3IAlixdIPTZKwYXIqewAIYlQ48Ppm/LopkA7BKTpqaQOYDtE8BOjx0KYEhhWJEgZJcXgSYmjW348/LQGKjG0UddjX6uSEzWt2HzEmhKXIw9aMCTm49gk4mmgA1vngv5JYNi3v55F5yDG266CTm5bcuBZsKNGAgExAPJrji9fTAsQpnW888/H9vqbRl//p0B7JQPJtPoxBNP7O2mFed39tln4o477kJubu52cb5tnWTSwG7CRlNtPa65/DwRV2cI5t6rz0HFsIFYuXQ1vAVmrF/p2HETBKgbmg3FckVB3VaguhDz2Ansa1fUCvbMu5/Nwf0PPhMT/yKPvbhIFx2TJJcEO2Ij1J5eSkYBO+UPPD8DdkO34HOxCjWMpsY6FBbnQvP3xfknnIWPZi4UcfZRo4Zh87qF8PsicHu8UBUVTY0hwWNnTpj0x1BdLYr6DUJtoxc3X/sXcT2mXzMdl//pCrh97cdzu+spYNKUNDxykNn0YXsYLKYhO6W97kqdAezUtKc8A+WDt4fx/vvvgy9P6rD0Zj2lRK5lUsAuGmW4Vbz4zBOxEMx9fzwF+x1xoOCcc0SUIPIKijBqVH+43IZgsiik+ikaAoFowtStqVC1RvGdbMrYsGE9Vq82sPj7j3DtP94RoZhdd9oBX383G337eWPAzul7xBZ9kVodLcu37eYioc5OnrZlZFIsZcWCZaoIwo98X4kIw3BQol2SwvC4LYTCMhqqN0Bxe0WbvD+cdaUA52+/fhEjRvVDoHYd8vyKoIUaliFCMZyxWLoCy+NCsKkBqsuNgj7DMHdOg4inrly2Ei++8gp+fehhidwH3bIMr+Njjz22XXjrjoHnzJkTA9u25HxTBXbOhGbMmCFEsljKvj0M5ms483vooYe2+3BMUsBOYa/GQAMO2n93EYI59qApQi99Q3UdGoNVIraOcAATJ++AnL7FQMgU3rpN3p8orZdEBSbsEPzN4lj0wumx19avw5wfV2P6Hf8WOjH77DcF3/zwKQr9Bdhxj50ArwtWJASD4Y0OALvjwLcXwenMB8ABdsPUEIYvBuwC1E0bqo8Ml0YRknG5LdEDdfDo0bjv9jtFAvWzj5/AxEmT0FS3Ah6FssMWJNOELPq8atBDEUj+fLhgoa6pCfkl/aB6h+DhB5/EpRf/SbCTKCxWVr5DZ55Wp22L5fZMmqar4QMfdL48GGsOBsMwTXa0ssSPw2YSGj7siyvLIsbPYhI6IOkcDBlcf/2NollEayNVYGcYhlIGp556atpOhXak9gxtq+tRZ412dSjF8bZlY2/al7btiGZORw/+5ptvBiuXqTWUzv109Li6evmkgN00bfzzwbsEeDBhevvVZ2GfyWOxdME3sFyK4Kv3HViO4n4lUJq51bZHjgE7QcmyJNgIQ2bfI9bqmCo2Lt2ASDiEmpr1OPb8+3HfNSdin/0Pinns7JrEkE4kbAlWTEc89m4BdsFgpwiY62fA7lxoeu0cLsnCpvWrBTPmpedexrSTp2PGu09g4t6TULVuKZieUCQbEsP1BsQswFGcdNrwRSISisp2xLqaVTj95Cvx+SdfipDM9KuvhaRS8je5JiPpuCkJAOR2H3744e3S/wgU1dXVAkRIbeN0m3rtBGx+V1lZKRKEBBL+ncVOPFcmKPl3dg3i35ymwvHgw+UcYCf4OMAuGrPIMgoKCmJJXVZtchmvx4O8/HzxOytJ6XlzvUTt+8ILL8Dj9eKgX/yiVXpeKsBOu/CFyfNtr4MTX3y0KZub0K60cT1/D0XpyZs3bwa9f476+jo0NUV/Z5UnhcVoX67HfdGuzg+XcezKTwfYSUfkPrmcY1vambYlDZTAT3vyJcD/s20c103UtnQWHnjgAaGquT2HY5ICdurAHParA4W3zkKk6248HfULFmFTVaW46IPHjkRx3wFQZB2mzSQp2R9RD1uS2OdUFv1HYUWgmEYM/MmKMTbXwfLkCK2Y86fuicOOmooly+ci31eAPoOL4C8pRaS+EXCTx94GULVA/ZbFS+kAq5bbJN2Rp2rZCnTkIid3kAjBgN62bUCTVEhSVAzNbZjYXL8JZYNG4vkHH8afpt+J5/57D3Y+cA8YdRsQNgNQJEMUKBk6u0RF7clOUbSuLdswLLfgtheUluLlF94SLwe+eJ965r/Ye98DxcOU6AOSbvsQaEnDO+ywLaEiAgWlZZcsWSIKauh18odAVVdXAzoUXIYgQjBygJpg7vzOZZ1B8HG0uhPR7Ha2wU9nO/Fl6g4QcVsEG37HlwdBnZ9M2jHswSIkUhpZZcr/b2sGwCYcjLe3VuKfCrDTNuxpGq+5Q8Am6K1cuVLYmC/D+vp6Adr8IUDznAm6lCDgcOzM7zha2pZ/oy0607bcJgGd26R98/LyxMuPfyPg07ac6QwYMED8bAu8r732WiEk19aMKN33d3dvPylgv/mGa3HrzbeiLMeFRx+9HeP7F2PVsh9Er042yRg5dmgUgCNh2M0VmLpNxUWW/iuCFSKbElSKYYVs+N0sH3Jj1bzloplG/9wIbnzoQ0we5sJxJ56HNWsXCNXHoRNGQvF6hc2aFXFbt1+GALsuG5BstwB2T14fIR9gwAcVejO4E2zDWwH7K48/hUv+eBMee/oe7LXvZITqqgCpAR6XFq1AZZNuSW0GdWENSJzBKG7UBGQUF5cJ7//359y6lddODXeG0TKhgIkaH0yaEkRYdUogJ0DTQ2QJPH8cgOEDTg/O0VnhQ+5QIwkA/N0BYIJoS80Qx3NM5GEjsDmDv9NzdzxMx/sn4PH3+NmAA348FgIQAZ3eJn8neBOQxo8fL7op8W8syKLcLAuHtgX8yQK7UxfwxRdfCFrlBx98IDpSbdy4AVVV1aIKldx2B8jjbeuANM+h5e+0IY+TQBp/vImGreLDX459nRcJ/+94/Y5tnU86AI5tuVxxcbGwLfWEysrKYi/SkSNGYPSYMeL/fHGRDbQ9MK1au6eTAvaDD9xLAAZj6zf+9Q9YtWgB5IYGuDx+9BvaH+XlfRGRGWSx2cJI6JDbcUjM8noOlttTutZQNfgUF1YsWIgNa1ajrM8gzJ83TywzbuIYNFVVI6IqGL/TJNiGLrjwemjLA7jNk8sQYKfHTr65CX+zx67BQJRfbttBaAyvNIdjmEClx94S2MOb14juUKQ8hvUIXJI/JnFA/Rnq0DApLETOXFG9duq8P/zP92LhsjfeehvjJ04BE9+ap/v57WRqEEAI5PQi6Zk7XhofXsdri+e2t/S+HaDh+bb8PR7MJWHj6A3R2ozFibnbNuPv0lZx+HiAF6/RZlmK+JcAgcj5ocfMlxJnF8550ZuvqKiIeZtO2OPGG2/cZt/OZIGdIPjUU08J+WPuj9WuPBYeG8GQL0fa1Plxnp2Wnve27OmAu2NDgrzcHONM1K6O/Rx7O7bl350XaPx3/Lszk3JeprQvAd958dO2nB0NHDhQnCM//5+99wCzsyzTx++vnTZnapJJIYUkhFBCE1REpSiuIBawoejCKpbVFSsq+mNx97+7LqyIhVUXdS1r+Vt+Cyqra8FdUESpAqEEkpCeTJLpc+pXf9f9fOc9883JTDLJTMiU972uuc6cc77yvs/7nvt9vvtp3NB+9rOfjWcvn5HHHDSw//d/3Y73vPWN2FNwJcXsxRc+F0O7n8HA9h60tDTHZeta8uLSWK0lv4LlwKqxJnTRU6YpQrNZKAr/S8De8PROVAa6kUtn4NjxUZ4foFStoGNuBxYtXyzHSmN2xFoOmBEz05BGV313JKkYAruBVtgtcxBF+VGBnQbUsFJC84IF+PEt/4Ff3P5r8WPvbDZQjQYkw6PnDqEpk4Fbicv9iRiisF6fmy6oFSMl+XOaF62R3DMsmE0Pmc9+/l/wnvd9BKViEY6VOuLg/pnPfEaoCPpzU3Pnj1Npio2/NAU6SWDn/4ofJwgpzZFAY1nD36ljFKgfGIBinlgZWWMgouYef5bkkpOAr0B9NJQgIBGM+BRCjZmNwM5gmuuuu27U5FWHCuzs089//nOhYUgXHXvssQcl26RWrrTzGNBpiyCQD5dmTHLo45VrkoenXGNZx7JVxm71lKRex5Kt+pxPenwK4SbK/znuiy66CD/60Y9mJGiPZ1AHDewqdcC5p63AF27+e1SHNmLHnhLmpT3MXbAARy1ZKZ4rbKUggk/gqdExSXA3Il/oBCs0YdoR9m4cqFMuxfIgmrItCNwKqrXUKgrY7Vwz/NIQzEweEROWN7YpBuykYqIoW9fYywxQqjVq7GwpsyKeMfRl72hqw6PrnoA/VMIJz10juWJS2Zi2skkzpJtRGRqAYaRgk9aqaaEGS/BZJkpeVQp5NLcsl7w0H//7WyTVwytffRH+9Su3YG77fARhcMSBnT9KZnKkZkmuVPGp/FEqqkV5UTSCsgIfgnsMPsOAE2uR8Z8C9eSrulbjslGAk6QMkh40wyDuiUbP940aJq+Z1NoVoCs6gdSDohg4NtoYSM2M1g4V2Hkt3vdf//Vf8bGPfeyQZas2S26UBHMl8ySYJ+W8P7nyuySgq40zCeTx/76A/IFkq+SqNHdFKynNnpvn7+66Cy968YvHg4Ez8piDBvZGGoba+s4tXXV3xMC2EEQ+AlgScBkaFpi4ls0Mo7p2aYYBzMhCxkzBz1p45tF12Lu1G50tGfQP9QmwK4APIxfVyMCJp56ITFOLlNKDXTMe1qooKY1BDISRAboajqZFPJsGRBpPXZvaSA5W1IRM8yI0AruiYryhMoyoRFUO2ba5fFRBd6EHTTkDhuWC5cAdA/ADStZGFFojgJ2bnNR+dSzJClnxTcxdfBJ++P07cM3fvFeesJRf+1Th2UnDsB4o85WrQgnKg4JGMwXyBHrlVcHi4KlUug7aSZe6JICrz2Xd1YLZGgF+eIONtYckuKv3inZp1OKTrpSxy19ZtHJqjIqG4WuSR1b347i//e1vS9GLsXKITwTYeR96uXzyk5+UCkPKgJuULe9LufKPT0uxMdiWpx3lkpj0GFIgrgC88b36rTX+5ho9ZZLybNxMR2rzociOoE3jLjdHypbv1UbJz5N0GDd6gjqfhFiSUHvFHMSedfRRndizu0cKaLz54tPR1bVDEnwxbcAJa06KszYyY2HaRGjZKAc+Ukx5a1oIgxB2FCHn2BJgQ7rGciw4poE//+lR8X9vTWdQGexHxkqJtk5ahlQMjbJLjlmMuXMWSR1Vw07HP0QE4tsN0+Yt6o2bi/w4+bRgBmJwNIIQhk/aP+aFaAfgQnTo69yY8rbGyfI4Phf4ZgQjsGGTx66lDLbJn9eeEIwo9saITD5eBgjNqmjqnjVH0gWw8hHTBySNp3GYEhB5/ULDWJFb7z+v50d0ceTYhv2uFf+ofmAGx1bzNpJr+TZCI0LFDzBn0Uoplv32d3xSPJjo+vj+D16NlrbWg5jxw3cox8LKPldddZWAO2kZpXXxrsoQmjTwJcEon88hk8kJOCp+nufQi4I/akXhjAbySo5JhSAJNErzJk+uNG1+RhAnsPCP4EkwV2AzFpArmoj3IvAwpQBTC+wv9H2iwE75kZ54//vfL26l3DiTILg/2ZKH5x/Bnt4+lK+SsZJpKuXUaZnGDbNRto1PQUl7hJKvBB26rsiVMm3cJJNulckVqWTL/tHrh1GntDHsL/jr8K3oqXPlg9bYc7Yl3jC3fOmDWNTeiVIffayzaF+yHAuWL5MIUi/04JuhAHt9MZGbiwLJS078JQXjRr5wxUapgMefeAZwy0gTlNxQAJ1UjJUaBnb6xi9auhyhH9MOws3xGnR7JH4nvB8F2A0WtRhOk5sEdnrpsJmOva+HTQLUFbATLM2IScvi3SMJ7nzvua4Uyrbt2PWwKpRIDnaqRUCdRTJsxxRgp7sjQd2LDOTCCBVSMuU+ICjGG4eimGoG4JBPIbWnnv0Be8AswTVqYqjiw8h0oqOjGe+74mP41o9/Xadj5nUumDJujxwP3RuZdpWFNlQOFaURq58KwSDJsSsNXgFPkodXhkECPP8awSkJ9Ipu4avyy1YgkvR8UWBEkKebYBLsG3/OY3mKkGP/wAc+gL/7u787IPBMBrCzX9x8eD8WohhLtsn+K1dOylDJjd83esrwPeeA8lXAr+gapSkr2aogMaWBKyol6QGjXEw5B8rYm3Q/VXM/mmyToM5xLl++fOog7BHqyUEBu+LXGdH4pX96Lyq9u2GUdkpVnyWnnCQ0CYOOgigFFxWGHsVcp8lCGgxGskEKJgwC2GYGtmHBMlysX78Vhb7dIgInpp0F0AnshmMKDUPjIQ2HRx+3GmbNsOrXwDmK/HoFJSVHAntoMO1AVAd3IzRgBDFNM6waBzBIbdQonNHmIVBAXwNa5uOilsKnD9+KMxIS2NlC8iW13cC30kixhN0IUJdR1pIKxP+5NY2dwC50Vc0YQe1/uMWPBkqr5P8jHn8NbpJxjEAYscISo119zF98Sj2SlT7tyjvmCK23MW9L0OPj8xe/+EWhDvhDTm5i9XmtuSMmNfvGiyZBQOapRtsdqHSaAmteLwkqo3U66bt9IJc/pamTdvrc5z43rtJ/kwXs7Htvbz8+9KEPiCZLzZ39ORKyVXJVm/ZYc7g/EG+cCyXbCy64ADfffDNY2GIsQ+5UW/OHsz8HBeyKX1fVkdDbhbC8EwYyWHnG6fV+hlaIihhNLRhWhCAiJ1wVbpigzpZinhgzBZRdPPzwA4g8S7T1yIsBLOMYqNSKUhDco1RGKB+6PKbTsS+7agR4au/UdC2TgOAjoDYvlY8I4nE5DtHsD6GAktoIRiyYUNglhKEp+nUUxKjv1QzFkZmCk07DSrfVADnObBm3kcBuuAMoV4vDGvsIQFfnDAP7aIvbMOkdQ9/2AAUvQtpJoxpGmLvoGPzwB3/Yh2c/nIvqUK9NTY3ufzfddNN+wf1A109SDgpMDnSO+p6gknw6OBBo7++6XC+8Fjl1hvZff/314645OpnAzj7u3btXZPvlL3+5HvE5GriPR06HKt/GQKbJki1L45FX17nYh2dv3MDOWqaXvu419fS8b3nt2ciX98ApD6JipXDiC4bzPRPYqa2r4CS/xh0boQ/btJGym2CwAEclwN7de7D58Ufh0MXRyNaBfZ8F1pRDtVDC0uOXoXP+EriRg5RBHnpY+w7IoUuIeJAAdsXPEBhNUGuPkXb/CF8H8wTNw6cABlmpxqhapkIA87gghyCyUKxGUvwi47TCac7ClUVrcAAAIABJREFUluCkRkCPgV35rzvVigC76RVibd0a5tSH5TA2sKtjYrc0E5QDQT2AI8D+xMNP1Hl2uj2+6z0fFve1qdjIYdOjgz9UPuqTKz1UABptAzzQmCfrXnw6IMdNoyqLa3ziE58YN6izj5MN7LwmN04myKKrKTcbeiMp980DyeVAG9iBzp8sufI+XOekc2hMZYEN2hFmWgH0A8nzQN+PG9gfe+TBetZA5vt+x0WnwCx3A0N9QCamYpjHhcm82Aju3JFd34Vn+EjZWYShhzSLUGcsKRpR2TOAbRs3MrMAjCgOW5Zz/eFC1XxPIyqNp2zz2hdg8TELYaYyda69DrQ1YGfAjsr1wQCeZAtq74ddJcn7xy2ZoiBiSTv5jFx9Bk5kIjCp9ccwLaBOeDZ8OH4Grll7irCaEBk5ZLNt4rA/DOo8elhTZxIwVlCiN0wQDcJGFXYYG1/jp4zRW1DbkJJskjpS+HVE8tRQqjD9QAZti1Zge9eeeu4Yzt11f/fpKWNAHW2U5FnJtzPfx6ZNm0Zwwwda0Ef6+6SWztS8rJr05je/WdIOHEw7HMAuv6VqFUxvy6eiO++8c0JPRgcznsk4VlFIpO1I191www1SNelAFNtk3Hu6XWPcwP77u36Lv7zszXWPmLe++qUY3LtZgJ0a+6oz4pzrBHbXc2FnYnfECqpwImrp9HJxBdiZ6ZGgvmfnduze1o1FHRl4Rgtct09A3bTdEeCufNl5vXQ+ByYDS6XjCEsaUW3DgBvEWi4nPwb22KBqR+T5GUkYg+VkALsCddZrDaw0ENLLJwty6pZBN702WOkUAm5qtShTI3DFC4fujQriya27lUF4foSs4cKy6L3DDYNBIKODez3xlwx+5DGZtA3XC+EzOZbjiI2huWUxegvA+977f6TIOP3Zv/6N70xpYOfQqEned999Enr/9a9/XbR3RqROhoY52T/SJEWnApDe+973St51pgw4FOChj/vpp58uGxtpFHqL0FBJOoNUCMsIHiqXTKVn48aNIlc+HfGpIln4YzK164nKOjlGlajs9a9/vaQLOO+888aVp2aifZiO5x8SsNNt7vLzVqAysCvW2AEsOO1EqW4k4Elf61rq02qxKiBPMGSmxygqoTIUYOuObXAHBmJXyFpTmjr59SqpnBrfznQC5N9pRGVrb22tG1FJxZBTr3q+cPp0nySo1woO1R/jla6szJH0blHaMbXcRpyUeqWqRRaCwIFjR3FqBKMCL7DhWL5QMSXaEpBGzmmGkZ4vZ/lhHCFr54FaRlMQ3COJ4KtKNkcW2KCbI0BvGLqCxhSS9KWhUMh4Fhc1/ZByk/QCTDVgi1dOfs5SXPq6vxFgp+H7q1/7Jo5esWo8lzzix9Dw9/Of3y6GPya2YlPGVf5/JEFIgY6iBdgfuttdccUVArzjKVo9moAJvP/1X/8lVAm1U2a2pPsfn8ho4GWE5fve974DetYcaPLoB06Zkp6hu+lUl+2ZZ54J8ukXXnihbESHurEdSC4z4fuDAvaXv/QvZMxMJXDJmafUgX2v6yHT0YRVq1ahqalVNHYBtQwNmTGQq897Gfo72IOhvgFYniEpUNOkD4w0nKgKODnAY7FnZjBMgcFJqhHYw2oZmZa2WGt3UqDbIkPkg0xa/MClAEUC2KUfNR6etMhowE66RgJ8Enx9nEs4bkxcFgXMgV4RQ7FtFRAxu6LBYKw4LW/aaoHn0H+6FQhjKilyIOkDmPArCer8jtkcS8EQzEoZgeGNH9gPkFCesTgEd485T8w0mlrm1Ksy0eWRla5++J8/nTbATllRUaC/O6st3X337/Dd735ftMxkSt1nC+QVmPDJgVo0+0EAfu1rX4uzzz4bz3/+8yUfzERAh1z4448/Lu6GKlSer9TcyY3zqYCGWHqATEZjAjY+Idx999249dZb62H5yhf82do8kzEFdCmlbOm6eMkll0jBEKYgZoqEiRhdJ0Ne0+EaBwXsSSrmjRe8CNViH6K+XeLYOAATHS05pLNJ7w8gLJkYiorI1KL/ioMkZ0K0tnQga2XhVori1shG7xc2AnoMqK5o7fw87cQcNgtKZFImOhYvRMecOXUXy2I1FJ90Gg/l3JDuiAEMujwyI2KtEfDQ4Kdu0uc+Ik1Ti0CkL3ktqZYVebCQh282IQjjXNSpWsrcgP76VhpNVhp2ulkMqJL4rAHYDb8HoZUTGiZtlkVTjyIWfijD9D3h8amxU+9XGvtYwCB0E8PZ+XRCt8aQ3kUswmHCCtzYL98y4TEzIUzks20w24+uV2WajsCu5o5j7+sbwIMP3i+aJvOak6pgawT5yQD6xjlQHi68NqkhZk98zWteI4WiVdbGyfrRs0gGgZUgTzCn1k6go/2BG92111570Lz9/vpG2fIeTL535113SVATc7o/m7JVGyXvSZleeumlOOecc0RhZCTyRDbLyZqX6XKdcQM7jaevfMWFwrHTAHf1pS9Ez66N4hVD42khqqA8FNMXZlPMr4dFXwpvpGHCc736/2bNXZGpeEdrjDSNQleiTwnqCujVsf0DPXKPE9esEfqHC51eONSgmb5WNQZBkabha7J5teRhjRFyBOW6dhKEqNCMaZThmO2wTII2vWJspJm+1I7912W8Fn3Gs7BrtJKiYVx7mM4xg5IEKJGCKVcGxVgcum5snI3o11+jpGo+8qSC6F/f2Op9bsxFX9usIiN+wglSrC3L55AmtC9ahY9+6HrJGTOdgT0pC4LAU089JZrt73//e8nmp0BegRH56EOp2JP0s6bnhWrcPM4991zhdlmhh9qkynMzmT/49evXY+fOnRIURJqH3DK1dUaqKpdB0hKHK98470kO/umnn5byerfddtukyZZyonxpxFWpGPgZN0o+7ZDCOvXUUyUzJevgHop9YjLnYrpea9zATnfHd73zbZKul37s1/z1G0VjL/dtQ5peLqlsnMNFKIg0DK8q7osCfEZKsjUyUyNfjRooplgsw84i8sv1V1ZQGij1I/JiKoTaObV28uwpPxCgZ3WX/nIJR83vwJKVK6X8nlf14Xo+LNsRf25D6I9aBsQksIcew02hwD05cUx7y+Ae0eqFAogQ2QFso12MomaqKlGkWfrfC60z7OnATUHuajksowGfRSESBbeZ6IvNNoqoVjz47iBMJkITvZr+9nxMGOlDMxqw1/vb4O1DbYZG4iD04UVVpDNtcKMqPN+SWqgf+Ou/rxcdn25UzP5+XOSjyTmzcDP56HXr1gkYEfCZh5xa7qE2erUQwJk3nRQA08GygAaDfMZTXOJQ7ktQ393VhXxzswA6lRZuYqQmqMGrqFl+TnqC6WoPZ+MTA9MqU5YEe6YBfuihhwT0JyJbboqrV68WMD/hhBNkHKqIBo3Euk1MAuMGdtcP8cmrrxKt7+Slc/DPn7oaxx+7GIPP/Fl6MJQfdlEkqLMR2EmhVL2ypAloa52DdFO7AHlhoAfUvCOnBe05B/nWOQLubFamDL8AVIv9khCM2n5zNvaCUbRMwe1Fd38Zxx23HItPXC3uk8VKBWkrvgbzaptMEcwMkn4igpNPCaEn7pj082bAkvJZ91UIv7jTxBo0E5hZ6VbY1lzRtt3IhO2nxThqm96IV7lv4iGEVZJUo8ZuRlWEVhFh1UMUkFePvWAsyUOzf796iY5VPo7U6kncGIZ4+ZiRh9BgamT68QeoMhjMduBkc4jsNpjI4v3vjNMKSB3U7/8YnfMXTmzlTNGzaVykdquScREQCZCsGMTPZa0ODUliKWqDzIlCIKFmz8IYLN5AAKV2zD/6R1NTP1h3xQOJR/m4ExyV14tyOuD92Ef+qbqifGV/1BMIj1VPJBwH1wL7Tc8hfs5jD9V4O1bfKVvKlZQNXylbvrL//KMmrvLm8Boq3ww/p8Gbf6RUOD6+8o+fTbZsDyT72fD9uIGdwvjB976Jt1/xDpHLLR97tZSt27Njoxg7ScUwIrQShqKtS3Sol5IEXsz7QuBet2En1q29E3/e6GLdU5vr8u2YEyelOvqYY/CC5Rl0LjsRi+el5Zx0rk3cKll2j+BO18es48IlbeLEO/u8Oe2Yf8xKOGkbFddFxOpMqgBAYI0Edimvaok/OoFdUR6KhqHBkYm11CYTOjYydhZ+1CTBRmzUxhWPrgZBQFeaugB8LQAo8GONkaBe8VyE4QAND7CZ4MsyBYBzLPTtDdNFoW9IKmPZWBL/+y6LdvhIWQ4qbgW270mRklSqBZFfktQNKctEwefG6iHdvgx2Kovi4CBed+nH5WlLpe+dqcC+P1Dioz+bUHe+X08UpnKbKHfCyfrhq02G2i6pFbXhqLwofFU5x8mdE5BJ9ajgJvaXoMjjVHk4WRO1qk48nk8mapNSQM/xxGX7mLwrJYBPLxJqxHzqmOwEWSo5mqKw5EmX9GKtbB4/VzllJku2+jr7l8C4gZ0TNTRQwOtfd5EAhMrHniZXRiNquVfAnc2rViQxmJHOoLcKrDrqeDzy6BP4wtd/iDv//Ixo/F29Q1jQ0SyvqjG1LBOMsZ2wajHOPfM5eO4Zp+M5zzkO5UIBe7o3SVoBAUqU6htJz97+uuYuX1YCVBmsxBQGUr0pBmR6nxiizZIesiWBGDV7NuZZYRItWgSY4CtlNQNOLTWw1SoUCxvBO75Yg2Br1L4VlFCle6YfoBy6oqGrVil0I20DtsXKSfETiG3Z8rRRLfuIhooouy6yHUvQlM+jUqqCGSTZ+gr9yKdyyFoh9pYraDUD8eV3q8OFSviehtOybyBdK0hitczHtm1d+JvL3yuyf8fb3oRr//HGGauxH+kfPOkglvojVUFtViUWI8ireq2yfk26pfIJK84wGucACrFgwSKhf3gdRcVQS6cGTs1WbULkpEk/0UMmmV2RoK/eq7gOlflSgSu5ez6dMASfNMhkA/2RngN9fwZWjtOXicDOTIzJeqfve89leOuVV2LLg3eiPQuhXLyojGoIpE0I8GYybVLv8/qbvo47/7gWr7jwXLzw9DXY1dMr8u+ogWd3Xz+e2LAJe7r78MT67ZI/nCBP8H/tRecJwJP6yebzWL/pcZSHumE7BlqyWQzWeNSjFi1A57KlEgzl1jxXeA96yFQDCzaBnc6AtSRiNFzyxySm14gmXvLcOdh2FiaTyTtMBcyydomowURqYAH3BKCHgSfHyz0DDxVUkDNDDDHTI/9P1wqQVIYQ+i7c7iH0D1ZQcQNkUrVygam5I9ZloRgg3xR/l09n0dQc9yWV9uBGFtLi0eOLp4yTS6NUqooGz3TCQSVA06Ljcdf//jfe/q6/FcM3Uwpc+a73SU5z3SZPAnQZpO85620SwKltq6cCBbS8G39uCnyTCd2UgsF0EOTxSalQy+e5pCwIvqQ2FEhv3rwJmzdvGVEAQ3mNqPsl89Crn7l65XcqCya57pe97GViwNRtZkhg3MDO4bI49c7tW+tGVMW1H3fyKmxf94BEhfrVvnqSLgJuZ/tCAfYPf/IzojH+4IaP4NiTj8Gunf0Y6u7GUBRhXlsJRfMoWH396B4YgAJ50jXU6AnyvNdznn86Ln/dhTj6qLkY6usSjp6pBgwnEE3e9yK0d7Zh5fJjkZ6TQ2CkERQq8HwfTiYlxZ6rlSLNqjCNCA5BkXniwxD0ZWeAE/wMorSBtJ+vAzs9XvyoAtvISBoARcmYZlmqFKlGMJdkXrWWTTchKO+CH5hIzZ0LY7BbKJSurgqe2bhWjjLNZnQsWYIW28Kjz2zDprVP47GH4++SLdc2B3a+A0vnZnDmiUdh/jFx5Z1ULsLc9jwYdRqmHISVIsLAjBOB+Vk0rzwB3//sF/HOa26S43/121/jxee8dGas3ikyCvqAMzyfGjYbNeyRoB17WzX+xUAfR0wr7V0Nad68TjHS8jsCsOKl+f7JJ58QUB+t2EVSe+e1ku+ThSf4f7KP9O5hcNXhNsZOkSmb8d04KGBX0iDXrqryEHC/8rXPYkFHHhsfjw2p2eaYpyh5JppQxorlz8W9D6zFp274qnx+3OqjcfZzT8PipTa6qhHCPc/I5x3Ni+sCTzcvQHWoC7f+9lHR4rkpsPF+1ODf9PoLROvcsHEdHCcDK2tIPncB1nQOK5YsxJz5C0SLZQvdCvwopmbCWgAVnVssk0FQfpzuliXVghjYQ9dB1kwLuJfcCBmzKgFI8Y+xihRzn9O7x4sNpG4wVNf0Q8MXjd/09wpV4rGeaTmLbbt3ojQUc+6ltIPjlh2D3tDAg3/6Nf7nvx4Qu8OjW3v2u+j4FEOaqnNuO95y+cXonJdFW2cnOtqbAKOEphRQ9W0MFEy0tyxENdWCaz9+vXjELFuxDD/+8Y9x/JrnTNkkYNPxF0eZMrcLA4pUuuFkcYmxQT0G9HhN7Vvxa+7ceXXDLa/Na9JwuWvXLjk+6co5VpWosYA99qKKaSAaPGloZSAQqRndpr8EDgnYq+4QvvHVr+IjH/yYSIB8+z9dfx1WdLZi8+6NGOzvBaol5PIZAXf+v6hzEbq2b8PXfnSPABgNpgSn01bG9ETrnLy8tqUzGCoYsHLzkc8wAVeHfP7LB9bioXsfFOAjuJ37gpPw2vPPxfPOOhXVUj+6uvuRzUXitaJoGlZ1mjdvPlryrXEeG8sRYyQfdwMEoDei8nvnZ8zDEiHujxU5CGqBUnzP4CT6sjO6lQVCGKTEAKV0qiVeBWEZQeAhDCKEvoWoXEWhtB3F3f3i5qk8gOzMXCya14xqOo0n//Awbr3jTtz56GahSdiYM/3ck48esbKorctm0B8fozaAf/7rF+DMi/4SbU1VrDj5OER+EV5ErxuWdsogv2QNHvrjvfibyz8iclMJwPK5Zpipkb79038pH5kRkE+///77BXDpdklDpqyfWjzFWJq7AvP99VqBr7qW2izGqufaSMUkKSB1rcb78XNlmGVeGxpvdZv+EjgkYBcc81x87KMfEvdHtje+7HRc8e434PTnPh+7Nj6MPXv2or01hb4BF1nEhTJac+0IC1tRLhXw9Kbt2LKzWwCdYN5P//WeApYtmiv/W17M97V2zKmDO2ma393/Z+HqFT1D7f3yy14jx27ZGnvaUHs3okLd0Dqvow3NczsF4A16kaRNAXkj8GIPCTOAHVoSEsSKovQqZAoBw45B3jCrYvQk0BPYuTmwMfkYqznRfZKpDfp3VcTAy/TCpIjoi8/I2lSmCaHZhNXHrISRyuKhh9bhx7/8X/ziv++s2xKohR9z6vPw/NWL0GwYQlHxtZJNIVN20Tx3LrJNGWzdswc33fhVoaho43jZS9eIxr5kSQvKfkwF8J5NmRVwOpbhn/7hO/j0P35aPq/XPCX1lPCxn/7L+NkfAYOjqKnT44WRkXSTpOZLF0DmdaEbo6p3mtTGR4uebDRzJUPrG8GZI20Edlmjkq46/ku+H00ySWMqDbKqaPiOHdtRqVQlG+WaNWuefaHqO06aBA4Z2ANEKPYP4oufv7EOHKRJ3vzuy3Dxhc+VDvbv2YPego8WgwFHNeMgSpi7YAHcSuxBYxUL2FMoYNeW7fsMipp77+BedLTMi0F+Tpy4igD/1e/eNkJ7v+JNrwe5/oHuvSiUe1AZLCMyYr6bRlYac1va2pBt7oCdtpFNpepJy3hMMnGZXwtokkSLjOgMXMm57oSO5MEZLAzAr8YUTHmoF+WB2FOnEJQl2tZJxQZU5sHJZNvFd5+0UX+hgC9+47b6kweP4dMOvX+OO3oZ0vkUuoeqqA4OIpMaTo6Wz7YI0P/mt3eJdr8gDbzrrZdg1cmdsnkuPzUuBSaAnu0UrT3bego2PrQWb33PP0oO/aSbI2MSUsrdZtKW0uy50GOPPSYh9zSUKv/3o48+WugMriNVCq5arcB144LMKtKSBlV+P1zUeTh+QXnIKEmOBtKjAX3yMwXqin9n/xSQq9qx6jP1yvNpH2A+Hj510DXyda97nQQP6TY9JXDIwK6Gu2f3Lvznj79fp2X4OSNT33DpS7BixSI5rNLfg6H+ooCtY8TeMM0mkM3l4XKhuxX5n5p8slGrJ7izEeCrxlFY2OwKwBPc/+9//88I7v2q916Bl7z0rBj8d21Gf6kXOSf2q6enDj1ogsECKrDR1JKRvDapTAYWE4+xTzWPE7ocKuBW4K36VS1XEVUrKFbLUhzErzItmA8zzQCizIhCIdmWOcgvXC59+dXvH8P/3PG7usePMgafsWrpCBDnfYLSbjTnI/RW5sPx9+C3f95Rp6+4CZyyZhWWrViK9nmA0d4MxxyU7vHJwK1ayOfnSGDS1R/6gnDrbKKtX/jK2JFnihbZmC4/IVYhYnRrS0uzdDkMA6RSGfFk4R+14EYqRvnOK991pc0nCzsrwG/0YGnU+JMau6ozqkC6sYg3P1ffsa/qXOUfT+qIuWgYMEUq0TQtDA4O4XnPe57UZ9VtekpgwsDOYQ8Uq7jnf3+Nz33uBvFxZyNX/IqzT8drXnkqjjtpDdySgYE9W+Q7RZNQi7arATKZJji2LyCvWqpWp9IrBGD2SNV6egooVGxQiy2UB3H341v24d4vf9+VOGP10djd3SP3LLslAXh6zuStrKQkYLPTURxFalfF915+pE4GpscsjllEKNffJ6e3LZNBwabHjSsbRMpqR3mwB5XARVO2RQKrWtvmiLG0EdCVfeAvXvic+hgI5MkWOGWhogjuyaeWxatfgBWL80h1LITRFIgvu9WWQrG8p366kVqJ1rlL8W9fub2+2dJ3/fovfhO5FF03NbBP9Kf6pS99Cffcc08d2JNUCoExnU4hl2sS98Fk0W1l7GykY5JAnryW0uob+5uk0ZJa/Vjj4nW4gSg3TNJEBHS+8qlC3VNdi8DOdAVXX331REWlzz9CEpgUYCe/zJwnPXv24Ktf+TK+/rVb6sZAemKcd/pq8V1/3otOQ2dTHv3RkGjx1YEhWF5Yz+7IPOwEeDZq7yxobVToAe4zWS7Q3C5RrkzxOxS2oq01TsT16Pqt+NY34+AnNmrDr7/0VXjp+edi5bJOAfjtXTvgdW9GWzYHJiFjfndJLua4Ei1LkCaQK3DnK+0Cac+VQCs2auo8SjaF2oYQeGnh01tSGaSb2gTQBwsl3PWrn+E79+6tb3SqX3TZfNGJywTUB3rWY9dQCscurMJMzUXodsu1c51HST/ZmE6BaRfmzl+MrOlLJG5+YRvQlEbaCcCgJ7Z0Jgs3dNA051jc+sPb8JGPflbmgEm//v1b38GaU05H6IbaaDoJPzTmhr/nnj/IlWh0Z7CRCjJSl08GvlmWXYsETcmr0qKT/uaKOhl+pddKMmhiuON8QpB1Kimq42phw3+keWLXSgXofDpQf2HI2I3YzZLUDxtpeX7G81R21DPOeC7e/va364yKk7BejsQlJgXYVcfJu/tuAeuffBo/ue0nIwCeYEtPGKYNUCDPgBsBMtvCQG8PdnXtigHUyqPZHEBfyUMmw9xYTP4V+6s7Zk48X9J2Bq1Nbdi5dwhzFs+F6+Rwy7/9uE498Drkr19y/tlYuWol1pxwNObPnSPeKru6ujDQ241+P456nZN2kM61o1qKi4YkGyNcw0SAUhDEIJ9rzsr9nZa4uMjWrj3Y8PgG/OHBx7B5w4Y65cLvCK6XvekvsHReJ7xKCa0WMBAAbak+5DJz0NkSX7MytFc2sAEzhUpYEbfNbCqHhfNbMTRoo21ZBzqPXo3ynt3I5NIoBy78MJL0Calss6QPuPlz/47P/fMtYpTlpvrVr30NL3zxeUwMr0F9kn5h3/ve97B27Vpxb6ShlBw6NWKDykICjBuNogpMk6Cf3AiGgXbYvqI+S3ZdnS+/lWQNgdpBye95fmOEa/KJgZtEFMW1cjOZrNgJuAkw6RkLhujc55O0aJ7ly0wqsLPvhaFeBFEF2bSHp9d147HHHsXnbvyMGPDYJGVAUzPmd87F8QvyWHPqSTj9uNVoW7xQIiybqU1ksgL2TCOwt283qv5wPVQln75iJD7c5X4LBRhYuHyJPP4+/Mf78ZXv/WKYEqrdjy6EJxyzHIvnt+O5559dB/k9xQKCoYIAvfjCS771EIaVQxSU5ImibJP6mQOrOS/Rn8inUejpB6NCn/jzo2LUlIjZnQP1JxW1sbzqir/G2S9YiUp5CH1d/WhuYv6cQTTXaqpGxYJ4zOSd4RwFAfPPtzajdcEioVsGQgsd7a3wqgaGSv3Idc6DGTQhw+RVzH9vZvHQH+7EDTf9WKoksRHUb7rpC3j5Ky6SzYQePbnsyFqyz/JamzG3+/73vy8ZDhkRyqZojjhfelU4d9UaDaJjCSHJoyfB+kBeNKN9v797xJtBbLDlJsRcMoouUj74TIXAtAZXXnnljJmz2TaQSQd2WTisTl1zk3ZLrmjiTz6xDr+945f4/V3/OxLklcSbmnHColijX3H0Iiyc0wFr4QmY7+9F0JSFmU3B8AbhFmPj61GdOVRLFQxGbUJVhGUXXuZoLFmyCNu27dznXvVNhf80NYuvOIE+vXihaNKLFs5BirlYwrIAODcY/kj7vH7ZPHa4ZVR2dksqhK3dFQxuX497N3ZjyzOx3UA12hae9/wz8ba3vxPHn3AcMuFelL3YO6dUKqKwZ7cAO8eRS9toaetAu9MmXjNMl2Bk02iasxDFUr/kfbfyLQhRlgyNfGXK32rN3XKor4h7H9qOe+68Y8STCjM4EtRPOOk0lIr9yDfHsQC6TY4EmEb3Bz/4AegdQw1XZVckICsjKflsar6xFwyTfY1MLtSoiR8MQI82itGeDpLHEcRJCSU9ZFSSLnUc+0vundr6G9/4Rslsqdv0lMBhAfZYK6B/N/3Bhx8rgzBAuVLC1i0bRJO/9T9vw9rHHkO5WPOGKcbUSDIZmBIr/bxf/vqLcP7556JzDg2AAfLtS1AZ6IFrtSLX1IpCMdZEck1HIZW3EXkG7vvjfbj3l9/Hr+97Ck+ve1o0aj418B51MK7lpGG0k8LeAAAgAElEQVRErNy/e5iS6e0ZqCcqS56TPJcbxbHHHSuRexe+4tVon79Uvja8CppSAzDMLKKwDDPLOq79QqUMll3R+plaYMdT8Wa1fOVK8VVPt7ejlrdMtHzLrqC3FCLoH8LWbbvwzOadeHDdFuzetKk+Do4p27kQ73//3+Dy97wHTVYiv830XJtTutfkr1nYg5WcmKdcBfoMG0hj3lpx3TxeecIo8B/+jqBPXlylGEhSMSMLlpM2UY3UD1tsTI05eRWIpDI9Jr1iGn3deS77opKTMUcNi4iwGtThyjc/pSd1BnXusAF7o4zkUZNAz2hP4m/N5S6KBrBl0x5s27YVO7ZvRV9fLzZueAZusR+ppja0tXVgztw2rDnpVKw+7gS0tuclpwth2Q4aUyzuOzM81jBNyfPCYiHf/Y//wKOPPoItmzZgsFiRTUVFfe5vXhWFxGOyTXl5MjhuxTKcde75OPMFL8JRy48BMwWzxF4ETxKKRSzqkWhm7TEmovYEE35YxZ/u/iNu/sIX6hvcePpS31Tmz6n3hZvK695wmWRtVAnbZtA6nZJDUcA8MDCEjRvX44EHHpCMi9TSk+6HSfdEDmR/eWT4fTIdwVgDT0aSJgF7NN93dT9lYFW+9ARv5qNhxSJSL8xHcygVp6bk5MzyTj1rwK7knHThigHIlzziouHWwvlHm5OIKYFpCAoDqU1q1SLsGo9VdUtHu4bNXOtGfC+v4mHHzs1CET34wH0C9qO1pUuX1DeX9vYOHLV4qWwwKp+5G7lwqERFlgB1WA3hZKg5kc9mIY7RC2iEtU0pnYp9oRkP8D93/BIb1j+DPTueQVfPEPoHYk0+2dpaO6D6dMyqFbKpzD96BbKmJdGvcQZLzaU/m79rRYOoohhML8DgJWZ83L59m/iF08CabATVxjD/8bguJq/R6O/O86mBy/r2vBH5Z5g2gNSKysnOZF/0uVdFRuT3N8Zv6tmUpb7X5EjgWQf2xm4z7wy1amqz6tFSAT3zlKt85QoIeawtSV4OMtdJZCHyq/C8EI5jwrCHQf5gRclMj6HHzDKBVDKiR4FpxZuO6jtpKBbFYF9H81zgefye4yK/PhYYl4pF+J4PVhlsTscFSZKNYG7AR+BVoDaJgx2PPn5yJZCcbxWJqtINMLKTRlYm8iIFQq8aNp7D6NSYpiE3Pxyd2tg75RJJrxxq2OT4lW+7qovK6FHy/3zP3OtMG6A2EwXiGsgnd96n0tWOOLBPJWHovmgJHG4JjLbJq3vu77v99Wt/AK3B+3DP6NS8vgb2qTkvuldaAloCWgKHLAEN7IcsOn2iloCWgJbA1JSABvapOS+6V1oCWgJaAocsAQ3shyw6faKWwMQkcO+99+Kyyy4bcZHrr78eb3jDG8Z14Q0bNuBtb3ub1EZlW7RoEb75zW9KkWrdZrcENLDP7vnXoz+cEvjhD4FLLgFS+7qfskjHNddcM+rd3/3ud+NjH4urk43VRtsU1LFMeTBqLnXXBW67Dbj00sM5an3tKSABDexTYBJ0F2aoBAigBNLzz48Bnn9z50oZvXe84x145JFH8OpXvxqf/vSnJV+LAvsDad50l/zkJz+Jn/3sZ2A5u69//esiwNGuie7uuA/8u+OOuA/ccHSb0RLQwD6jp1cPbkpI4Be/GAbX447DltNPx+W33YbtjoOkdp2kVvZHySSPS2r3//Iv/4JbbrkFf3XOObhm9Wo4t98OrFs3vKm84hVTQhy6E4dfAhrYD7+M9R20BIYlcPfdwK23xkDP7JAXXwy89rXAKadgvMA+mji33n47fvO+9+Gsri4sbGpC21/9VXzdF71IS38WSkAD+yycdD3kKSKBRx4BfvKTGOgHB3H/kiX4zMaNeDCTGaHJj9nb2ibR/61vYVexiN/kcmi+4gq87fOfnyID1N04UhLQwH6kJK/vqyWQkMDPv/QlPHzddXh5sYhjowipSy9F5k1vAhrpkwZax3vVq3D9U0/hW3fdJVc7ED+vhT47JKCBfXbMsx7lFJZAo4fMj778ZZy+deuwwfOMM+LeP/DAPobY5LAUx64MqswRo9vslIAG9tk573rUU0QCjaAuRtPzzhs2tv7mN0AS2F/2shEeNslhTISjnyLi0N2YJAloYJ8kQerLaAkcrASSvuiLPQ9fOO88nLpx4/49WRqoGDGQ0oVx+fIJGV8Ptu/6+KktAQ3sU3t+dO9mqASoXf/jG96AU7dsEV59aWsrmt761nF5sqgN4fRKBV845xws/OMfxcOm9+yz8eG778bvBwfHZ3ydobLVwwI0sOtVoCXwbErg7rvh/ehHGPz2t7GnUjmgJ0tSq1c+70nKRQU4GY8+iv/94Adx9EMPocO20XLFFcgyXYF2d3w2Z3fK3EsD+5SZCt2RGSuB/QQojTVmFaA0GrDznP2lJPjPG2/EqZs2xW6UOkBpxi6r/Q1MA/usnHY96GdFAmOkFFDeK/vrw4GAneeOKwmYTinwrEz1VLuJBvapNiO6PzNHAvtJAnYwgySAf/SjH8VnPvOZiWVu1EnADkbs0/pYDezTevp052eDBKjhs0aqShY2G8asxzgxCWhgn5j89NlaAodVAuTYf/CDH2hQP6xSnnkX18A+8+ZUj0hLQEtglktAA/ssXwB6+FoCWgIzTwIa2GfenOoRaQloCcxyCWhgn+ULQA9fS0BLYOZJQAP7zJtTPSItAS2BWS4BDeyzfAHo4WsJaAnMPAloYJ95c6pHpCWgJTDLJaCBfZYvAD18LQEtgZknAQ3sM29O9Yi0BLQEZrkENLDP8gWgh68loCUw8ySggX3mzakekZaAlsAsl4AG9lm+APTwtQS0BGaeBDSwz7w51SPSEtASmOUS0MA+yxeAHr6WgJbAzJOABvaZN6d6RFoCWgKzXAIa2Gf5AtDD1xLQEph5EtDAPvPmVI9IS0BLYJZLQAP7LF8AevhaAloCM08CGthn3pzqEWkJaAnMcgloYJ/lC0APX0tAS2DmSUAD+8ybUz0iLQEtgVkuAQ3ss3wB6OFrCWgJzDwJaGCfeXOqR6QloCUwyyWggX2WLwA9fC0BLYGZJwEN7DNvTvWItAS0BGa5BDSwz/IFoIevJaAlMPMkoIF95s2pHpGWgJbALJeABvZZvgD08LUEtARmngQ0sM+8OdUj0hLQEpjlEtDAPssXgB6+loCWwMyTgAb2mTenekRaAloCs1wCGthn+QLQw9cS0BKYeRLQwD7z5lSPSEtAS2CWS0AD+yxfAHr4WgJaAjNPAhrYZ96c6hFpCWgJzHIJaGCf5QtAD19LQEtg5klAA/vMm1M9Ii0BLYFZLgEN7LN8AejhawloCcw8CWhgn3lzqkekJaAlMMsloIF9li8APXwtAS2BmScBDewzb071iLQEtARmuQQ0sM/yBaCHryWgJTDzJKCBfebNqR6RloCWwCyXgAb2Wb4A9PC1BLQEZp4ENLDPvDnVI9IS0BKY5RLQwD7LF4AevpaAlsDMk4AG9pk3p3pEWgJaArNcAhrYZ/kC0MPXEtASmHkS0MA+8+ZUj0hLQEtglktAA/ssXwB6+FoCWgIzTwIa2EeZ0yiK8NRTT+Eb3/gG7r77boRhiFNPPRWXXXYZzjzzTKRSqZm3EvSIZrwEJrKuJ3LujBfsFBygBvaGSeECvv322/HpT38avu/vM2UXXXQRPvShD6GtrW0KTqfukpbA6BKYyLqeyLl6Po6MBDSwN8j9wQcfxNVXX42hoaExZ+SVr3wlrrnmGmQymSMza/quWgIHKYGJrOuJnHuQ3dSHT5IENLAnBOl5Hm644Qb85Cc/2a94bdvGTTfdhLPOOmuSpkFfRkvg8ElgIut6IucevhHpKx9IAhrYExLq7+/HBz/4QTz22GMHkhsuvvhifPzjH4fjOAc8Vh+gJXAkJTCRdT2Rc4/kmGf7vTWwHyKwr1mzBp///Oc11z7bf0HTYPwHA86N63oi504D0czYLmpgT0xtsVjEddddh7vuuuuAE75gwQLcfPPNWL58+QGP1QdoCRxJCUxkXU/k3CM55tl+bw3sDSvgpz/9Kf7hH/7hgOtCA/sBRaQPmEISmMi6nsi5U0gEs6orGtgbprtUKokB9ec///l+F4IG9ln1O5n2g53Iup7IudNecNN0ABrYR5m4SqWCW2+9Fd/73vewe/duHHfccbjkkkvwzDPP4Ic//KGccfzxx+MLX/gCOjo6punU627PNglMZF1P5NzZJuepMF4N7AcxC/Tnffe73y1nXHDBBbj22mu1L/tByE8fOjUlMJF1PZFzp6Y0ZkavNLAfxDySnvnUpz4lZ3zkIx/Bm9/85oM4Wx+qJTA1JTCRdT2Rc6emNGZGrzSwj3MeGVZN6uW73/0u5s6dKx4xq1atGufZ+jAtgakpgYms64mcOzWlMXN6pYF9nHO5d+9efPjDH8aTTz6JK6+8Eu985zvBCFTdtASmswQmsq4ncu50ltl06LsG9nHMEjUTGk1vvPFGrF69Gp/97GdBrxjdpo4EuvfsQG/XVixbfRrSaZ3DZzwzM5F1PZFzx9M3fczEJKCBfRzy27hxIz760Y+ir69PXCGf97znjeMsfcizJYFisYCfX/9aYOfTcE69GK941/Ua3Mch/Ims64mcO46u6UMmKAEN7AcQYFdXl0Sjrl+/Xgyn55xzDgzDmKDY9emTKYE7vv9ZbPrFZzG/M4/KgItTP/D/49iTXzCZt5hx15rIup7IuTNOkFN0QBrYx5gYPmoyGZiKQiWon3jiiVN0Gmdvt7asfwx3f/GNWDIvgz+t7ULqqNPxnht+rDX2w7Cu9W9i+vzONLCPMlc0CrF60q9//Wu85S1vEbfGbDY7fWZ1lvQ0jCL89IbL0FJ4FANlE/c90YW33/Azra2PMf8TWdcTOXeWLMcpNUwN7A3TwQi7L33pS+LK+JKXvAT5fH5KTZjuzLAE7r/jR9j1i2vR3JLH7x7YgpNf/pe45KrPaxGNIoGJrOuJnKsn48hIQAP7kZG7vusEJUAvmN/e+Hp05qrYsLUH2ysduPrf/gfNLe0TvLI+XUtg+ktAA/v0n8NZOYJf/fsnED19G6pRCvc8vAOv/9hX8Nzz3zgrZaEHrSXQKAEN7HpNTDsJPP3oH/HYt9+F9mYH9zyyA/kTX4UP/OPXp904dIe1BA6XBDSwHy7J6useFgnQZ/3XN79TDKbb9lbx2A7g6q/8CguWrDws95vKFx0a7EO1UkI6k9MU1FSeqCPQNw3sR0Do+paHLoHf/eQWlP74OQRmGnfcuw0XveP/4PzLPnLoF5wmZ3JDG+rdjd3b1mPv5sex4Yk/obB9HUpDQwjS7Tj1Befg/Cs+JQBPbyFTx1pMk5k9PN3UwH545KqvehgkQJ/1x77xFmQsHw8+1Qdv3on4+Bf/e0bl7CEoF4f60bt7B/ZseQI7t2zErk0P1UG8VCoiCkKkbAOmk4Fl2wh8H6XCII466Ry89ZP/hrmdRx0G6etLTicJaGCfTrM1i/vq+z5u/8rVaNn9G2zvDfHwul685/M/mdY+655XxUBfN3ZsWIuBPVvQs+1J7N69A7ue2QAU9yL0KjLjlpmC45gITBvZlIGyG426EopDQ8jMXYq3XPPlaS2XWbzMJ23oGtgnTZT6QodTAvRZ7/nNdULB3HnfJpx18dvFZ3260A6kUrp3bq5r4QNdGzGwcx0qvTtQKHkwghAGqrAdGynSKJYDqOyhvo8wBKqwUK26CAIP1WoA1zVgmUCuyUQu1yTip0ZvOVlc/P4btZfQ4VyQU/zaGtin+ATp7gF9PXvxm8+/BXOiHXj0mSH0Y864fdYr1QrKhSG0dsx9VnhnAni5OCCZJrc+dg+GeraJFu717UJf13ZE1SEBb9tMwTRRB++UDbh+bbZ9H67vwvMsVGog7lddlCs8AfCjYY29ybFgpS0B93QqLd9HXoihSgVnX3I5XvnXN8Bx4s91mz0S0MA+e+Z62o6UPuvNG36KTQXg3kd24y+vG5/PuvKg2fnU/Vj8oivxmis/MWky4IZRGOgRAB/Ysw3bn7ynDuDV4gCqA3vkXo5tyWvatBFagGnF79kEyAXEI5S8EL5blf+LJU++Dz1jBIiP1nknk0I2bQvnbhkeMonUF4NDJSw7+YWad5+0WZ8+F9LAPn3malb01AtCFPp7sHfHBmwtmkjtfhjlB74CP4jwp0d2YO5zLh63zzr93dd96wqR293rSvjwLXcdtFtktVrBUALAacxUNAoBPCz2CI0SWSYcx64Dt10DdN8P6iAeuj5cL0TRc+H5EdxSBaFvwzMCAXHVqJHbCa8WpaHzs6S2zuNzGQfpjAPHNhDWFPl02oRNjobUTGEQufkrNe8+K349w4PUwD7LJnwqD5eUy+/vuQf3PPBnlMrd0tWle+7C6Uc7ePKZHjzT6xyUz3rXto343WdfjXltacklc947Po2zL46LkTe2UrmMwe6dGOzbIxp4I4A7QQGBW4UdhTBsG5ZtIbIcpCzAjbEbBPGkFu6G1LorqFRduGVLNicEPqpRDLrJZjrRCHBPfpcE8yS48/901kEqZQuwqxaEgOMEdWqmUi7Djwxc+LZP4CVv/vCzQklN5XU2G/qmgX02zPI0GCNzv/znL3+OTRt3onVuHicevQrB5v8VL5ieAnDfQ7vgnXwervunb2FOa/O4RpTM/vjU1gLcjpPxrn/+EfZu34j+vdvFE6Xcsxm7u/aKIZMaeNrtq1/bsQErtW81JgK5W3XhRxbciocwiOD6MY0SBTbMwIMfxpcphwbgBWMC+njAvVFLV+BuplLI2kAm44gRVTVq7hF8AXuLRljTBkIfheIATj//zbjkqs/ogKZxraDpe5AG9uk7dzOq5z+7/aeiqZ91xml49ateAwL92i+/CqVqgIfX9aDXnANv5Ytx4pqT8e7L3zXm2Anm5VKxbsD80+3/js7BuyWnzB8e60VnZzuofdtRbKm0zEi0b8dx6tckDrMpAPc8H54fIAzsOoDze6PmdhgSPBONwF4KDQTVQGgWJ4p59WzaRDZlIZO2hBPPOjEaP7GzjFLFE/plNM19LI2dNIxhGshmHZiJ2i+KkhEbqxEDvDKs9g/2oW3hsXj7338Hy1atmVFrSA9mWAIa2PVqOOISIAVzwxe/JJr6J666WlwYf/qvHxJt/bEtJWzcXsJHvvpbfOW7/1f6et01H0cUBnXwVtRJWNoNFHejb28XosJOVMsVVP0IR3U2Cx3z+7W9SCPA4kXNQov4QYgwCOC5nhynAJzeKEHoIvBtBPCQCk2hT9JGuM9rYFpyDDV1w/IRVIY9VlKZFJocIJshdWMiY0TI51PIpA04fogqDKQRYXexgseeKWOg4o/g1tXEHAjYR9PY1bkK3G0jEsOqH5nwK0VEdhavfNffjklNHfFFoTswIQloYJ+Q+PTJkyEBRpR+9mv/hvNf/DLR1umzvu4/rsYQDKzfXsGyk5+HF77yL/GdX/9ObndCajfa3e0oDPQKMAduRbTunGnDsww4thnTDwAqbiB/Jy1vwVNbB7FuSz868rEGrQDc9o06dcLPCdajNSsM5LvkKwHftgzZKELPQ7kaItWUxqI5KWRsE2l6wpjU1E14QQQr8JHJOmjl+zCCYxry2jvk4oENQ6OC+2jArvh19nN/wM7vCe5hGMG0AmTSKZFN4JVRrpSEmnnj1f+KjC4APhlLecpcQwP7lJmK2dMRauQs3lAa6oVfreC+hx/DHb//DVamKmjPAo/+8U6Y5aG6QAicYbkEr3M58mkTa5oHEWVj7ptgSf7Y80N4ngfPBypVD4EXwo0i+J4P08zgRc+Zj74hD394dBccL0Qql0E69FE17fqr5XsSBEStPvmqOtII6EqDJ6DTy0WMo6RwLAvteQfL56WFemFzLEM09ZA8vB+gKWMLhcL/1fdd/VXct34Q3YWYllGtkWPn58p/nYbS8QB7/WI1aoZBTIp37zz+LLz1Q5/T1MwM+glqYJ9BkzlVhqKCgqqlQfEyKRcG4JYGxduEATvenick2tL0BuBEFdGoH3XWwN61AR3FXQJ42ZyNVD4jbnukTEh4xKgZohQEQp34FVfAG64B3/BgRw5ApKsjccxhV6oBTlrTWadj+voGMTdlC6gTzBtbYDvwlfUz8WUjsCtAlw0GBhyaLBPgPi/v4MSlTeI5w5azDQRpE1Y1ROCHyKQsZLO25H5hMywTfQNV/O7J/hHgPprGrvh1nncwwE7Nna2uvVOk5QKibCcu/eCndbTqVPkRTbAfGtgnKMDZcjq17GoQwC8NoTjQi2qlLJ4lBOxyoQ9uqSCgTY7bK/agNNANwy/DNmJAziAGLycdg21kD3ubBEGEoFBCEYY4kAhQul7MfQdAWBkG61FwW7CcXiHJ75LzQmBfuCiHNcfMwdpNg3hqYx/a8mnR1Hkiz2WIPgG9UWtPXofATuolCejq+0Zg5+fU3Anup6/Kg6MlqGe8GFhJv4g8TAP5fGx8pRzYCO73PNWPrsFYc2/U2FMpIJNK1cfb6O6ojKeqb4lAVaFk5F4Rg6eCuucMg6OGKiZe9oa34BXvul4XA5/mP2wN7NN8Ag+1+wqow2oFbqWMRu1agXVQ7kapVK4DNkPiy5WqeJYowFZgzfepmqcHc7qwUYMlYPGcJF0ShaH4fRO4GeAT7Ks414dmJV0+EgMOEgg2FqjHKBYCWQMvPu0odPVWcd/jPVjRYaO1OY3QjW9cciN09VaEgrFts66xKy09dN0xk2+pLiltPTknZcPCghYHL1yVlyeRctmra+uWZYhs+JpKWfKaBPf7Nw5hW2+cCEw1An0qbcOu+a2rTY1au2pJYE+COr9PArs6Puv4sKwUfMPCUGEvFq85G1d+4t8OOpjrUNeiPm/yJaCBffJlesSuWPZ9RJ6HaqmAIHBRHOhDtTwkFMhoQM2OUrsmWBvuoPDV5IItr1rXrBVQO07MJ/hwYMNDJYiNkwSzqhvU+O1hnjuge2BIwDbB/0drliRLGb0FzHq1n6ZAfSxtvejRG8VCk2OIR4rruVi5fB6ashbuWduNVhs4ZlmuTovwVvRO2bkn5tkFBF1XjKrkz5PNN03Yo/SvEdgZjcpNi+A+t8XB+aubRTsvFOLNRGnqPuVXk71d4234WX/BA8H96R4P2dqTj9LWVX/UhqZcHvenrY8G7Nzg2dJOCMuJn6LKA/3oWLYKH7z512ifM++IrWd940OXgAb2Q5fdYT+T4fWeW0XgVaRSDg2N5KzZCNb8S2rU/JxALT/Uapdof8JPNwC1AmkeZ9ojE0S5flhzBYx/8EnQrpQrCEJDtD6CthEYTHWCwAhgh6QMABUAGRkmrIRvdR2IFEZSC29EIVGu9w/ovE5SU4/f70vFdJfjG62YnxHPFLZUk4MVR7Xgz+v7sGNnCecc14wM0+HWtGa+7h6o4vGthQNq542TP5q2roBdwNKIDaqvWNMivDrBPZMyxUOGjfNULse+9Up75/ueIRdPbiviqd4eWFYEBynk0/n67Tn2KIz2SSugDjiQxj4asPPc3v7duOrG23HKWRcc9nWubzD5EjhkYN+0aROuuuoqdHV1TX6vxrjiBRdcgGuvvRaZzL7RgM9aJyZ4I+GpK+U6/UGumlq1MjBSs2Y0ZGnvZrmTAmpq1RkUBYTsqFrvBTVqBdROLbtfYxf5408CtuFXUAmdEVo2tWp6lAhgkyYxqJUaiMhx18CWbnuqGYYJ04hBmMGVCIe/i6IEJ058TYK4olXCaFwgvu9YRmrPY1IwQYhdFSCXMnHCUTl5Ehlyq1i9ohM7eyp4aN0enLowh/mtadhpW7xTeAw15529FXE9TLbINmGMYlCNQXn0/OhJYGcqgbKdRmvOxitPbhVwJ3ATxNMpSzZQNhpSK25Yp2cGix6KFR9P7h7CU119Au5py0bObqlz7AR2UjOp9MhAKbleQ9caOXYeYxl27LJpxDtgtRwHMWmNfYI/9iN4ugb2CQpfadWkP8hTjwbUNCyKZr138wig5q3jKMiRQC2fO5Zo08lQcdVVBWYKrKtMSlLT+ujyx1Yqx9d03XCEhq2uQcBONt5nf9XU5HDSAbUoSpNehpEJgjhBvn7dJKgbBqwoEkPdaC2p0TNnFhNkVak9HwSnvj+jKZFvRylCW8bCacubJJI039EkIHbP2r3oTBk4/qicgCiBVvHbBNcte8t4ZHNB/NJ5/P7agbT15LnU3PNZG+ef1ooFuRSGCq6AOxuBnn0xbAt+1a/7uQ+4oWw8a3cVsLknfiLLGnk4dmpY7jWtnecnW6PhlN4wDFaiB46kGxBDbjx/fDL0qhFK/iDe/f99T3vI7HfWp/aXsx7Ymb2vVIhzZNPnmdw0KY8kQAtAJrw/CNICnqWyuO6xKZ5aTXfGjAFWcdT8X2nWo9Ef/J6aGpvS3hRI0+hINz+Gpzdq1nVA9S0YdgCTuWFrLQnUdBsMGtQ3anoMSZf+J2gRdZho4mO1UTR0AjyBPlCAzg5QMzeCWCs0I0SmBTsMkM6m0Jo1637cVS8ee9eAJ1RLI7g3Gkr3C+iqz7UdcGchwJyWNE5ZnkPgpLGgI417n+zD4N4CXnx8mxydBHf+T45bgTs59tE09kZPGBWopG4v6QQY0WqTpnJj8DRcWFEKrU1tOP/4ZrS3pISW4cbCRg2dTVFEdAVlhGqlHH/+dHdpVHBX88dMj+x/faqNmN6p541RnavljyGoexVeO76+Wwzx/Fe/Hpf/n6/vZ/L1V1NdArMe2Jmz+/MfvQRH2T3IZtLivUE3PTb+UBuNiY0TSuCmB4gVViUfCVuS6uB75Q0S/08QZSg7Iw/jQBrVUjWjHQE6GgWo5doG6mBs1ZCbgM3/G18FSGq/cAXiPkGzdkMF6nzL70c3cSZGHO6rocu5BPOEVk6lke+7i4EYMFuy8R0ZUs9shNRwGQSUdkwJ1FGNvt0DZX8fcB+NUz/QD8v3glmx2NEAACAASURBVJrhMx5Vj2tgYVsaqxdlsWhxK7buKUt5vQtPbBGuWwKdqAnXAJbae1JzL/kQP/XGltTWCeRsSRAfrZ/cQ8mVZ9IteOlJrehsoreMX6eEijWunYBO33dSMf1VBjbFa2X7YLkO7s1Wu6yH5MacbTIFyE0wzYEhkaa2EUo6AWkM6ApN0dDDWv1UsvdRUJIUv1d9/r903dQDLbAp/v2sB3bOz3/80zvwu59/Gy86aRkWzosNU/zB7u0toliMKQ3hJiMLYeQJB03gdQmFgSEapiiHQQjfZuq/sb09kuvBbqAcLIch6IZo+SqfduP6adS6k98nf9zjXXdjgnlCIx/tWopHp3YeC6gB9EwD2/piLZAGTJXwiqH1ZB5ILXiGhba0sY8Bs7/kYUt3dVxG0mTf6K/OxoRdo9HhhdAUGuS8M+bLcXc9uBvHdKZx6tHMHcNCF7F3StL1kIBLg6qiZcibW4aLKg3HNS2c16ImrsQwBpM0QoxJcD/v+BbMz9viBdNUo4SUpk45kZqhxt5bCEDKinv17lJVwJ33ytsdQtkxGJdui46KiErckaBOBYNgzkY6hsfSfTIwGTcQotDdh7f9y3c0BTPeH88UPk4DO4BH7vklPv03b4KTCrByQStOXN6K1ryDgYKHgcEC9vRV4BfDOlgwFYlqBGdqwQqk1f+jve4P1BvXiAJ5fs7cJ0lNXR17MEAu+UIS1IrS2vk5rz0C4EfRzJMGUXV/AfUkoDciWhhh2wBD+g2ctCQ2YDpRACtjS8AOW8mPJG9KowGT3iAEd6bCVXaGEYZSGhlrbogEcrYxbJsjRNvrGjj9+HbJHSN0zMAQLjylsx7hyoOT3il8T3pk50AJ928YQjkqjMikONHfNmmZlNOMM1e1YEmrjd5yIFo64Teo+ALqtA1wwxkYqKLsBUJTlQIXZSIyPaBqRnPLthHQTanWFJibEWMIItHiU4YjJfl4DSoktMEUKh627urHeZe+bdxFTCY6bn3+4ZWABnZJBlXFNW96Hno2PQPfdpAyDaxcaGPVsrkC8GzFcoCevkEMFT2UCyH4qC+aD8GsRvgSjNkUP6xc/5IauGkHCP1hHjyXMtA96GGw5Nc3h7GmnNfntVO1aMnRjJ3sFQ2b4mSRAFrFeHAzaMqn6yCruG3mDS+X/DENoeyTolts04RPWmI0UE98ZkR8/Ad2DsVeHs9f0YR0kyW+42zkkSteHF5PTVUZEfkdaRDmTiG4D3oeMqG5D5ArMOdGOx5Q5/EEuJY2Cy87cyk2dZGO2Y3zVrVhwbyc2DZ4XxoWXTeou0HyPG40fcUA92/tQjXwJw3cleZOcD9jRTMWNltCvRDQ2QbKsaxKZRdDvi+Jy/jUIOtMFbuuLRiCOp88WOxaNYeauZmCU1ub/LxaZXBYiIGBiuSJ3zFQxjGrl+NT379f52k/vHj7rF39sAL73/7t3+I1r3nNszaYidzop//+z/jm9dci395avwwBfuHcNFYc1Yy5rWnhYuOAnBCDhbLQNKUqYNEjwYxE6yOHTM2UTUU10leZgNZUo9OV9wUft9kqfigAViLPOp7neNXDGsCTvmGjOyJ/87zs5n4f89sc5FOmaMz05U45cRUf8tvsEzVDAWyf2m8oPC7BPdloEBUQlwHtS7eoY4PIh1XzmKl/lvBJ3zYYIu8Yo0Zg1odT806RPtU4boI7/biHKgGST0rqnEZAHw3kCeahMQx25aiKS845Qewiv3moG8vabZy6pBUMDiIdo9wNZW5qNhClQe8d9PDnHXsmHdx5L8fowGnL8+hostEzWBSX07IbwA2dfUC8LuMamJMzp2aetULYTlbWkfJO5TSUq4Fo527FRX/RpzYzPM2Og49981c49uQXTOQnpM+dQhLQwF6bDOYE/8RrjkfX7j6k881oqkW1uAQzw8P8ljQWz8uhc04ebXmnnqqVQFko+6JRMX1sFFhwLFM8PkzWoaxl82MKVyZ9UpRD/YcZROLWRi3tmT0VyVlyUODeuJhqYN894MK1HBy/KCP9UYZgZhjkI34jvy0g5gYSfTlUpMFtlMoNB7lwG4ONCO4Zx8DLT2gR7ZwUB3OlqERYjQZM3k4F6azdUhSQawT3JLC7oN99bBPxLWZcjHdSjzlhEvuSW0rhjDWLsOyYVXhoV4jmlIGmVAYtVgFHG13C/9OAyYhVlVaXlJHyTOkrB3j0EMF9tL3RMW00pVOw7ayk1c2JQX7YqNwo9mrVFa2c7op8nmQZPGaRtBCfwzVLCouaeeTGT4OikNRcYOUgx5HUBIyMvfQTN+i87Ae5tqf64RrYEzOktHYCu2oK4NV7au3tLQ4629NYOCcnwSVKk2/Mi1L7lSFn1qgH2xTKQflMq6x+MaiGoNFw/Y7SCM7+YBdQku/fXQokaOW0ZcMZBrnZSEKqGuixP3zsVwE61Iy391QxSGAbJeS/EayVa2IyxF/6XCPE2R8B2trTSm8lRGtzCuef2AayAwRuFYGZNGDyqYcatOSZKfsiG4J7fzn2WBLQT/j/E7z3R/erczzfQMexZyG/6vwxRXts4S7Mr2wTGSnPFGrspSEXQ/RrdywMDLl4am/3fjX3UQJrJbiINpOUZSOb4fpJoykVwqCvEqkVcuS2DRa+VqkNSLFU3aoAec6Jn/LyqTRMq7Zx+SbcsitKATe/shvBr+XAEdfZWnWotB1v8HQ1tVMmipVByceuXRsP9lc29Y/XwJ6YI7o+fvDSs7D3qceRJiltZ2vKjYmsXSvgUDueXjLZVIiW5hw6WhzMbcvGWhMBqUaN1POoUCt3XYn0zPisZONgTnNKgE2Bu6IB6Dv9TFfN3bJmmB1rGSnD7f6W2Z5SiNZcnGGQyboa+W2eyzwjqi/kl6lJP72jiN4CqaGRVydAHwynPVrfCO70K3/Zmpj2Ip+tIjAJ7gLaZcYURHX3Q2Y8pCvkPZt3Y6BEbbWWfnb/sUMjbk9Qn/uS90p5PdZWLfesRbYygJ6uOE1D7uhViHILkcvOxYKBB7Gi/LgAO5vy4umuJeUiBc5NcENPj4A7WxCwxugwXdUI4s0ZauJcJ6N02vdRrsUgKK5caeOObcVUmhXnb/d9A0PFqtgcvGoVQ/TCqvUhOWA75YjBlOuSBUKY3Ix7NamZgfIAlp/yEqkBm8vG61y3mSMBDewNc8nqPTd+NFFTkz7tNYCn9k7tkly6uAebcd4UBneYlimP0a1ZYE5Hs9AudK1LRi3WNXpqUTV6gOkN6Z1GvlsFpdC97umdCtwnvtgI7gs6MjhrRZNo58kMg+rqMq6ahszPCO5rtxbQP+SCwHKoTXms8HxJqGVVEboGikEaC9pTuPCkNtkMCeR8kkm6HJLeZl8pFzYaMAc9Aw9u3ing7thjhLSO0lmC+tJTX4LlZ78RT9z3K3T94bd4/rE5nLiqE39+vBvrtgxg+dwMOlatxvqmU+UKz6ncg1yxd4RnSrXsoXvIk5qlIifPw67+AfmfmnjeScs6iOuapmItnIFqNtM6jOwYNWvlxcINLUNbSDqqu4amQgOVyJCC2bS/lGtUylA5BEGbLWsFtKLKHCnwJpizmTUFg3FvdhSJ4ZiONKVSBS0Llml/9UNd1NPgPA3so0zSF659B+756XfgZJvkWy8RRETvAhpVcxkLfLSlsZJh2mFg1Xl3vmdwSFMmRC6bRktzNi6qkNDoVWCLStSVrATEKNPBYgl7C74UkZA+MJdJAmBHMySOtd4IqHsrEZbPz+KslXnRkGkUJGBSU+Z7AZ9E6lg+SdCveu2WQt0bRV0/CdaBxYySMXgp0E7y2wzEavTx5l5ICj+I8ljakRdwZ1OaezJfCj9PGjBJhzDF7sM796BQdcflnSIhCMjjxLd+CgPdBWz/7y8iDPuxdN4cvOIFS7B+RxH3P96DSqkq4F5eegpKHcdhfuEpnBRslCcF0iLMmTNQYlI2oBp5Eq0soUYEUtsW8K7LyMpLuggF5gRxNgXkKZMbk4Ws7dSfihq1cZFpldb5GLg556SBVFUmDj6o2UKUnToZaBYyZXKND+L3zOvuuyGcpjSu+McfamPpNADoQ+2iBvaE5JjpzjQMdO/Zgevffg627eiuR01KIq0G0pT0DDl2AnzaiQFYlTRLeiTwf/ogkB8l0OczBlKZnNTBFO2/Rt8kwZ7XohZHwKdh1q1UUfViDpWpD/xKrMU2An7jQlAbAMG9qxTi5GV5PH9ls+Qo4abC1LHsA7lYAqvitnkdZbi8f3MvegrVOqcr91VPHKM4yyT7sD8nHwW4BHdy7nYUJ8Ci5s6+NBowaWBW7pnkutfu2jsucKe23rRgDVa8/HLs+ONPsHft/bDSscb/2rNPEjn86ck+bN+zE3m7CdHc5ciecDaM0i6s2PknBE4kTxuGnZbCIaY1/ARjM69LzY9egTg1bAFxVmgK4yevlGEgkyFAAzYc2SQYScrx0jc9GYGsYhgsy4aRGubCGnOpM1htLECX+ydAne+rfhV+ZODyv/+uztp4qIg5Tc7TwD7GRDFo6TMfegOyVqrul66oF3ocEOSpubNRa+fvT1WyoQeMAnb6natHYh5LLUo10/JFE0tn0iBA5FkSLgH2jV1TbpIK8Mnbl6RwAzMzmih7VSkDV6m6cMMAbhDXAo3vGwOEGzXh3ONacfLSprqXx1ipYxW4kxq6a8MulAj8B0F/jPc3QM19UWsTLji5XThkaujJohSK56bhlxr7YJkRmKaA4rrubgH3/TV6wcw76bliMO158FZEvU8KbULZPP+4RVi6qB2PbhzA+k3daGvKSa4b7zmvj4F94CGZG9UI4grAI5+BP8PA69ixrBUfXtesaycLFefGc0JFga6klhnCTNn7pDjmMlEGZwJ6MmWDAnSlnas1RSCva+a1E3gfnu/KfV289ZobtQfMeBfmND5OA/t+Ju+2mz+Ib3/xZnTMaRPwJhgQ3KnVswnA1n59UlTYjBCapviLU/OlFp9itGUiOIQQwdweSY2e14p/pB5sBpPYAQzLRppPBNmM0DiiSSdSPSar7yjAr/dJGWuZ3aBB02e0IqmOk5e2SXFlp1Z7k26YzCio3DEVVUNOvjBUFTfIe5/ZK+CeNBBO1tonVbIon8OLTmmV8nF0ASVV1O+F0keCO0G/FJro64u1YPrtU9ulAZNPEHQbVB4n/D7jZIQmYfKx8oLTgKNehML6O5DbvV5oM/p0t8/J4axTOrFh+yAeXNePlnRMqVWb58OoFjEvXXOfDLl50BgZwjZsJgQSN9K0adXnezRZKBdOV9X8Sxw0Gngr0KY3UVIJSIJ2PM+ReAFJRHEN+FVudaXZq1cqIiwa8tar/w7nX/aRyZoyfZ0pLAEN7PuZHFYkuun9F+L+3/yP+LYrfl3AgvRLLdSfwEogIvAENS+KGHgMOYYsDd3LmC+F2rsC9/iY/9fet8ZKkp5nPdXV1ddzP2dmdmZnd2Zn9uZdr9eXODa+KBibbCAEOyhECOGAHBSD0CqRkEKCWCRMREAW4gcg42CCkkgQfqAoBIEUsEgMjvEVZ3e8693x3sdzPXPOnFtfq6vQ81a9fb5Tp/qcnplyXDN+P2mmZ7qrvv7q+aqf763ney9JgJPU3nScJfijl7wwo6FEGvIsv5Jo4fVWS8i+QeuZZJYh/cPuN1mQhrt+3uPjucuWPvprZskg9tEbJRbx9a0hrt5ISuKx8YnAbbrIHfb97uckYm0e5nB0LsDpIw0M05wmowot692NamI6kDzxoSx+lEUCL8IwrohlrWlSXLmEhbBf3ZrFjaUzUjDbv3FZyJsyBz0G3/XWFZGiWDKP7cRiTeaiGsSoxBV4/ggN5mBhHh+mFx7RQyWN7k0HrwSuchrTObPJPVGhPr9ba5TmOrVxzjszRGpqCE3r4BI6+3CToNEi58MXxz2uhcqCKg6ormKYZCsd4KN/5x8Zqd/MjXmHH2vEfsgEMnDpV37uI3j52XNjctdTKMWolwzJXutJKNHrj5nHVxFJ9KCQPImYCwPdD1MLXqNVeax63Mh5Oe6GzAo5bnEVYZy4Jfq1OlpBBFQY/Zo8YSjx6/G0+kns7is/UzfDLBxKWLkwRSHCNNo0Hg0x0pJyo0PzRO7rjkRMAs4ati5BHzRV0YjSU3KEat58T/4f00+/j2EnIdsmtW4+BQVMIeBjbqGOhbkmvv7SBtbXN/GBtyxJYJk27Zf/1xJ2WVyU0LUoCRdmzXKZN+5sxGxWbhFCz2jo8p5L4GO5JRmryjB6CDdKY3TxE09/2uSXO5yob3b4RuxTIPb6+XP4Zz/7IckV027PaGqYfWeS5MVCp0Xv+LJrzUzxiPCr4nPskjwZgJIN9XhJE1z1JA2vS/BjYiaBO5Y95QipLZry0GA0RMULJAul+6gfiAcHRN6J0wILbhJAJVYv/SyvuIRWGJoCstxDJlUachcWJWOSqTcaiiWuTT9zO6flriQpi5s4qPgIQNksCchhU2s7b2A78CSr53e+u41vvbyRJixLcNXm9jUmzkkVRIRkk3PdQ3ScoccqWImrrH6uWTvdyoCaYjm7iKgsI7ilaZnHC0sqzwy626jWa3j0b/xTPPWTPyPRzOLNJS6Zyb2gzgK3Op92XnkRMGI/ZG705n/p2S/hU3/zx8X1kfnFVW9PLCVuWiWuZVp/k5+7JK/eMuJyJm5oyXm04IfMz61kTWuelnq6AUudWTV5kr3ILhkrPkv040WABSNyyMclnTAtpeQuDogTDZmNcgcbnzhCkqXjETIJOhIwj8sj4iwp5/Wh1yNk6vmoekN4lfoeknbPy8lSmzu0rIRCwqT2vT0c4vTJZfE4+sYLa2jVQpw9NifYZRc4F88seZO4XcnlMK8VIf6M58pYXkmvIEvYer/ptLq6utyHYV+KezROncW1n/5FXHvLU7KpPhON8BfmW1isVnB/G3hiaW5M8OWlJxvZrSJgxH4TyGl6X4Rd8XGnBaR6O3OKqNcM9Xb5gdNbBbSUAD+gn7MneUDctKnjx+f0l7qPiFOiF3JNyV4texK+WPhpsJRL+Ml7+Xnhs2TlykBZOFzpwbXY9d/uuXos+3D/PQliV6/OHqN5dvQ1r488rfug6eyyCtUoKTNHa5jVnDhntTjCzHITM+0GvvHiGja3Onjy1MJ4UdzzRMQgHz4djSKGG4xbnlWdkPD+EbnauH6a1cizJe1kERjnYlPpZfc17A6w0gLwyA9j+31/Ea898TFs1dpAL9kToVHw0wstzDBzZRRjpebhz947h2YmQ+RN/Bzs0BIjYMQ+5eSo5T6OTE0jUtXjRUmeHjEkVa09Sb09IYJQNv18xBLJKL7vDDhJpRt1icy6rnF4QgQTHvt5vra6FyHiZmJq8vrRCD5d9fzKHks/j/QPq+uZR+RTQjfxsOwGZN6B2U1JPYZuoQc11xuF9TeGqVDOxF5cYDUxmuDLTJLVCCeOLeC1yzt47vwNnDleQ71SFRIcpXo79e2DNjYnjUfJfY81ntnwlEUglVGSBWFX459E6NysDnrbmJtr4563vx+vf/DjuPTA+3HRC1BNN58ZF8UMBh+eqePhZoA0Y7Jc1+PzdbznaFJYxtrdhYAR+03Mp0vuv/YP/zaGvYHkb882kry6R3KTUqzqlIdUghlb9VKCr4IGST7dVJWyZqn3DPumZa7JtPJc4Ka9BBK/WG9aaIGueum4tB5pgGicC9yVRPQ7tK7nYQvBpDHlbTLy2Ao9RTI1WeXaUx9ydzE66LvZvxQY71E6SsiRG6X0Lc97glFrvBvuyjFfPncdPjN6zrfGJfPc6+F8allBlsvT6M/sNZPQsx4vQtrOIh3SZ56Ju/rR+InPXcNValGyJ5l70QB1P8bc8hKOfeCncPndfwmvrDyCi2EMb9AV65yN5L3ge/jIXBPHA18kP228n442Kvixkwtj991p7yM7rvwIGLHf4hxRlvnsL30cm/2e5AdRfd2NTm2MQkRBMCZ11eVVttFCGeqHrpa9bqzS9Beyp7bukL3rB6/Ddx/53cpKWSuzMmJJugqCmMWxk9d+XIGSvguH4zafLgj7k1cxAyQzPuZlgjwo3j+7kJDYvfTpQwnYXUQO2njl4LrDSAhS5REpwSeb0AmhuxuhxJm+3czeKMeHITqjCs7c18LifEvkmIvXujh7rLlnf0MXOnfDM0veStokbOZn4SKQ5yPE742HSR58LvaulJPnj07tnGS+OD+HpYffheY7fwLPPvnjeMWrY7M/kI1mDZijlc4nw7P1Kj7QbqDte3tIXUn/dNvHnzmRpHOwdnchYMR+C/Ppbqj+q5//GDqbXdTa9XFP4w00rYWa+Q4lTGrl/AGKBZ2thpPKN+JFk7pA6garWKyOJ43rGy/6faa0kru5yr4mOnOkvtfcF5DCzfSzrlQQkL1ycgNUNfMhpQ1ETIUmViclILW09dInbfDmwe+ScPZz1wuI5EzdXBufPmidq3eMe51C5HFCoIM090825XC76eOxB5ckWOncy5tC7Kx+xeN5npSSo4SSCQ5STPUaKcNR/ghYFYrZFNNzdT+FY+HDiZJ5lsh1r8YfJYFY98y2MHf2YWw/+jFsvfW9Yp2vhiF6g2Fy/6SFzHl9JPejVR/vbdfESqeik7+wxPjg0RYeYtY6a3cdAkbstzml9Jb5tb//caxevIJGq55EpqYkqBGq/OGq54x+nRt0IsSt5zgEmu1HCV59pP1wiFE1mOhRM+7TCYrKEn+eSyW/h7m+GZyjTdP13iZct3W6ZIdMiVk3Z10y185JnGyqjyuB5mHORZGugI0qA59iPPzAoiQ/+/oLaxgNQ7RbgWRFdBdExYzrJ6dLn6rcTXH5/nQRUPktK7GoAaDRzLxPGlGIahxidq6FudMPIj71wyK1XF58AJcqdfFwicNwV27h0OJEcjka+HhbMyF0Nld6cYHndZ5sevjRk0u3NR92cnkRMGIvYG4uv/kyPvP3fgqvf/s7Y3LXbrPknI0uda01j4mh1P3N8WihVRan/5e0Aoz49PfnF9HvHLtOutfmeNfwbd10dXPaJISeRMayqY4s76ccf9jTQB6cisFBUOfleJccJ+nmpUpK6ufPfDyuPziPE4s4DcVXX2/NP747H8kiSktcFzldLDa6IzxyagbL8018/cXruLTax8pcUi1LMPOSVBC6YArZZ/KzKIm7C4GrkwuWaYxCMqYh6gyt9atYWGyhceod6J79EbHMlcy3GLUVMr/k3gWG1vnpmo8V38ejjUAkl4MIXRabKMY8q1jda+6OBfz0S9uFEXtBU8MI1d/4x5/Alz7/+1icTyowuYSWR/B8L68gteb/0KHR0nMXAPqUR5W9OdL16SAru7hkz+RWfs4G5R4InA4mF2dLz0j1f5c0+W9NfObmxdEFYdL4NIWCS87jsTtBWwlhJp4qSvZuwE7edNIbRXP25JUdFKkljMX7aGHGw+MPHsHzr23ihVc3ce8SXVqTPRQ3wZZIHBr5mUkLr1Kdvu55KvJCeKzCFDP/fB3tE/cgOPkenD/zNsw98E68Mv8ALvkNhIM+vCgUMtc0Ffz3LKWWwMfZWhXLVR/zfmU34vmQe1lJ/UP3zGCpUbMApYJ++2Xsxoi9wFkZDvv4zL/4ZXzxt/712M9dPVBciUatNv1q94evRO9K2tNsIqp3XIUWrrNakMg1AEpf3c9FTnBc6+S7JCAp0xwSz8tcmU1uNglW1YN1s1f1bvd41+uE72etcHnvsAUq1as0P48SupuvXL9TNzyV3H/osRWsbw9EjqEXylyLaXb3Wss8N88S5/sy/lSmYZHvgJr+KERQryOYb8M/9hAqb3kKV0/cj/PHH8do5hh26Bcfe6gOu0lmr3RfhUQ+4/u4PyCJezgeVNHUHOxUYaa4f6UUTOq7/iPHZzGfFumY4lQ75A5FwIi9gInjD/xiZ4Dv7gyxE4b48n/+HL75678CDWTSr1CvBckr42jqWWtbP3Ot+SzRC7FILOguBXu0bJ0kUdkMkhPilRISyWyOuqmG5fMMTuqCScJ0vXCycLpyjvuZ677p+vBnsxgKiTMClK/OgpMpRpQ7i5Rr6E20LwTf8SFP94vHxN0PIzx+dh7HlxI55vWrPSy1d11a3TD8rNYudc+jDvxRkjaCFrk3mxD5pdPvwOapJ7G5chb9Iw+OibwxGiCOwvGGNrVyl8hplc9U0opdjlMSpSu65g/TGgKTbmOOl1sED85U8J6jc6gzIviQcwr4SVgX32cEjNgLmIBzazv4ynWWO4ZUta822rj8jc/j+c/+EuI3ziOsVnP93V3CV8ue76l172qxrmyTdVA5zLechK9tv9f9LgAkd/UUOQyWLPHnHZ/1uZfFKHViyeY4cc+XZJfeEDGS0XrY/bceJ1WYcqpFq9zEV1rZu+UL948w6x2km9xHFut45yNLeOnNLfzxyxtYaDGFclIty20cl0ffwjTLZWN+BvHcMckiObr/7JjIw7kTEgUaRyNUwiEqaRoHkZRijDc+VV5pMSso7yN6+XBzlpu78sQUI6gkNvow8nCpG6PPa8zR89RKp+7+zuUmzs41zF/9sJv6LvrciP02J5Nk8F/fWMfqICm8Qcu2G8X4/V6E3tWXcep3Po3Oa+fRWH8Fo+4QAy9xi6R/uzYt2uH6wKt1r8e4ko6Sv7ymP+rdYKJd3X6SnDPpknUBoNU/qZGQuYm4TwpJrWC1rMlYEa35abSCW5gDNzLTPf2AvFz7vmWvC+aufMIDf+ixZWxs9yVHO9t8i8E/uySu1nhn8UEpoxc9+jCurJxBd+UB9JpLCPwAndgDwiE8EnpK5uxLquSlniyPNWo4U6+KVk4iZzRyw+cfT0g8uyfQDYEbgxibfGRhP9nQAvroyxwBp9sVPLk8Y9LLLdxfd/opRuwFzKBa7CRj/jBf6g7xXzZ2UK02xD99rnsNzdVXcezbX4D/xsuSE3x47QJGnT7iaIiwVkNcqe0ZiSYTU6ngSWF/XgAAFLlJREFUsGEeFEyU9UqZxkslawWqnpxnHcpCdcjj/aRNU557M2Ts4nDQd2b3LfKectjXvsCnUYzeMMRjp5tYWprH156/josbOzh79kHUFlZwZeYRdE+fRH/5Pqzd93Yh8WGlJtY4F5tqFO4hcR2vWOeSVT8WnfyJRhX31ZjGOcnxPlsFZoPEOncbJSta5yx/u0O//RQsz/P2cLpa6CzBd3/bw6MLbRxt7r2nDruH7PO7BwEj9gLmkgTzB5c28NrOSB6h+SP+g+0evtXto1Hx4VWqiKoBvIovBKBEv3DhHFrPfxWjtSsILj8vBRGipGAPhtThq7tBT0rGeZZq1j97mkvKauruOdMQP49XmcN9nea7Jx0zadFwn0Z47kF7D5qRcVKkqivhRMMkrz09VNi4uRm1mqjOLAuJP9F4HS+83sVzb+6g/w9+E+v3vUtIXJsX9sBI3klNpRZ+Tu38VM3HQ40aVqrMPZ/k2l+uV9D0oz2ETjJnpavtYSS5XZTMWW4la6Grhs4N1TOzNTwwWzNCv52b8C4514i9oInsj0b44pUtIXeRUWLgSztdvNBnmDujA3cjQiPPR1ipCjH2wyGODG+IRT+8eB71q9/BPVcvJ1b92mWEfeq4SQUjkn21Ekj5PXfz9bBLcANheKy7OBykQR9G9pOImOfxemlc0kNEtW63v0nkrMfovkHutambYWUEP0q3dfk9qexD+Ue9gegn7oe75E1/8ahWQ9CojQmcG5tYOYnN9rJsbm7OnsDc1kX81d/7WZFj/vDZNWx/4hms/6mfgd/fmTCk/T7mLQ9C5ieCqljp1Lt1jMt1YLGellh0rHKSuG6KjheQjHXO91W2o086LfSH501yOex38IP0uRF7gbNN6+mr13bw4mZidtN6Xw8jPNft4/XBCFtS1zQtgJ06qtH9j0TPFLJijWKE7qCP452rmFt9GZvrV8dkT8uexM+84V5/iJiucfyRe3VUAgYxJdak+JFnIlkPs4YnwTDJes/zv2cfrpIwdsHcn2JGvs7d+8xNU8vCJE7zwgihBmpl8uFKcZPU8pZTZurwg8T67reWEx18pSUbmt3mPIbtFYTNWWw2j4yfpAT/iEm2mNZ3hL/2e38XjWv/D+deWMO3T38Qq7/wOdSHHele5tFxS+Q8MpS/VYEEDJ2o+ViSmqjJxWtoP+l/pgrMBxX0Rom0QiIXyTztLyuzjCFw9POVegUPzTVw/0xNPF2sGQJ7fiux3k03icurr76Kp59+GpcvX5545jPPPIOPfvSjN9nznX/4a1s9fHW1g60wFp9j/rbpvfDmIMTGKMbqaISraQ24Tlrb1NWZh9xoc2QYRh1qu//a82h2N4TwT25eEs1eCL+/BW/zCtAfoNuhC90Qg5CJsCJ5RbpZ6yYlm5TGIM/CPsg6P2zGRAuP9koWunfgukp6zMrojcA6q+ppwuvwKslGcyVVptpBDWj6CP15tOdmhbi7jXnEreNj/dslb9XB2Ydq4XxNiDxdPJyVhfh79Vk88X//HX7sW5/Dty6HeOnNTWz/6n9DY/E+OY8E3vQg1nib2Tk9T16ZI0aJnHvQeXvHyd7p7idK5BP2QhN3TVCH93CyBTwynwQYsTGTZT+KMBhF4taojZWSWlXfPGEOuznv0s/NYj9kYt0glJsht+1hiG+sbuGV7cTFRNwg0x8941XoucA/vTgWn2Y2kj7bTjRCNwbSEp3YTnVcWvw9EpKSfkr41PEXty8h2FmV84+tvgKsXkBltQOvcwnN3gaG69fg9XdQ6W6h3x0gHAyF/NmE+Cc1LgjUoh0vHvdQPilEw12TnFkimS2SrRb35WmCrwc1EjdJu80sjLUmUA8wai4jWDwip9HaFrJkJYlUMlHipmxCLTuuMROjj36KZTVmeoa0+LdjyVMe0UZ/cTaSNBuJmq1d8dFoNBFeeA5v/91P4tL1Dv7o3DqOPP0pvP+pTyLq7YCnUCOnJa5PHpOI/MCLn/Ch3ne0+BdrwHythmPNJGZhezjCWn8gG6pq8UsUrpbJi4HFmoc/f3LerPlbAf8uOMeIfcIk0hL60tUNXBfftERWoQva0UaAmcDHYt3HbFA91CK6sNPHs2sdXO5FKRkk7MG/SQ45SRPHI6KlRnuSlpi7CHABIPmzcQGg9b+dSjndiOXsEmuu5iVjZ9GFVriFandL/v/AjTdwPRxibuc6+r0O6ttr8r4uBEJyvQ1sd3ryJCDjVW25vz12Ycxu5O7xtQ+qiCoNxPW2nN+vz2Km1RDLmo3WNYm6P5Mkoqo3WuIuyKYySac6K4VD5PhqYw9p87toIc+HfSz7CRmzMTpTGz/XRos6wcTbgzslFD0qOxec+vi3fxH+q/8Lf/TNK6i+9ym895f/gxC7a4nrvycoTuMx3Mw/6F3FPzNBMjpupG6FyZOfNr1/aPELbuln9zQqeNtSCyedjKM389127J2PgBH7hDkksf/3CzdwsR/JYzZ/9GKdpcdTYmlXgYWah6V6DQv1KpbrLOiw//GXfb240cULG32RZ2i5T9RRdTzceKxAXOFcBZXucBq1yRQBkvGQxB/F2Iwisf7V8qfkQ6ufFv82He0qPkIWvk4LVidEF4ulyxZEA/H64CtbI0wsegwTcmfTxWGaW58adtJx8tpLi5K4niW0qvX71cLmgiHvpzIJ5Q3diCSBk7wZkclAHroL6twoMeda0DJ3cYK7ah4Z7SNLzJVGG5uf/w0s/uE/wXOXtvHdtRgf/JdfQO3I/YhHKTZOVK5EgeZ4rkyDlXsMx8GslcncxnLf8dqUwMfjTK+JCz9JnoUzqLtbMNLNIn73HW/EfsCcUk75yrVt8XRJHr13f/quTqo/LFr187Vdy55kv1Dzx1onPWfOb/RwfquPrTSn6kF+4QuBhyON/b7NHLKSu/BulHpXxCR9aq0J+dNVjmXhttONxuthYuWrzq+kT52fbeyex2RhaZ5vsZgzAUvMDMnvZABNGEaSKZLfG6dLEN/n59yE1OYG6LiQq38339PvJIkz0RU3ISeRuIw31bCzm45cpjhV+kejNxm5KYuTbsCm/8+7BTQ4aOM7L2HtP30Cr1/p4ItfewN/7pnPYO7Dfx0VylpeYlVzcefxW0Pgej/ZCL1d6z1Pb9dx8jPV3Wlg3NvycGauhWONQEr+WTMEjNgPuQeoW76xncgpa4NkE4t6OclkNvCwnP6olVypeyqpqqWlj9SUcUj2bDf6IV7Z6uPGMD8kXA6S0PrEam8yh0iV363kdDB1jK36iFGinnhgSLBLauWLl0Yq8WRlHt3cJeFrNZ5sut5b+emMSZxaMANzUkucWjflFG5E0hKnXKIpaIXAZfPQE4tbG8fDJ5+8sHsekxe1Oc2YNSCIxxKznRFw5d9+Ev7Fr+CL31zD/Pt+FPM//+v4P+sb8hTByNF3z9QwHyTui+v9GJd7B8zpNIPIOcYlc+KzVKebYw2nZ+uYCQ7Nw3mL32qn3akIGLFPOXNK8C9tdHC1n0gftI1IuCR4km66tzXuUUlCCaI75IZpktebx5Jcufl10Kas+2TAR3F5ckjJXvKJeLFo/0pmiUU6mfTdMfUkiVSSTIoLlfSfnkotd20U4XxvkPjip+XWpiF4rV2qLoHqw08idEmcGvhcpTL2HNLFhtegJE5sKmmJOZJ4208sbs2bctC16kTkPd3ws+TJJnnC4fVS+uAYiIkG/tSDGra/8B8R/89P4dwbA3R6I9zzq7+L32nehwudxN30Ly/N4inWFW0mi+iFzujQvZdpbjuXzDnnfII7M1vHiRYNhKCQ75hmHHbMnYfALRP7nXepxYyYP/jV3hCvbg1wsTvAerq5qiTf9JMNL0YTZkl22vDwg0Yqj+iptsrjqOkyJQltNpUepDQcNfJUnFcinGTJclyUEWid7lA6TgMc1YtHffHP9dIshBOSyGcJXH26KaeQxBcqiTugasVcTGiJS4rb1MuE1+BKJ5ozZdKClX0ycaUoSjUkayHx9FU8V1KdI8/tkMdyXNTuKauxXbl8EVuf/jCurY3w0pVNfPlv/Rtcf8dHsBiFWB/08Vizhl84uoDTM8D6wMMqC1NPcvQ/5DbMkjn91SnHnZppY6VhZF7Mr/ju78WI/TbmmJuiV3pDSdd7oTPAhlOLLPGiSSx6WpfMA5IlJyZ0onRDvX1Slr5phufuBSoxZc/jApAlUJJoEtq+a+FzoSL5uTa/bt5eCUe4OBiN3TH5HXQRdD1S1Arn9XMDsM3AoQla9mELjl5DHnnzaUOJm6Sd1dt10dMN0yweE59p0k1rWt98qnruRoTPrm7g9P/455j7yv/GG415vPihTyB68k/jr8w38dsbXbyvVcPP3dOWxfy17ZvT2HVxUR/0Bi3zekVkFlrm6q8+zX1gxxgCioARe0H3gkvyV7oD0c71x0prlLo8iU6z95HUNEcIietaDwfr7QWNc+ya51j9btcHeXVk4xvzFB/1SNFtU3Xb4+JBglcyp2TB//N1l8ATs1o3fxPf7MTaltdMYA+P3ecpMiVOrruirjscCq11Sh7HW8kG9B9vRPj31zfxfBwAvR2cbDVxutXG8agvbqaUln5yoYkjjQrWB5Ek6jrUWue1yNNK8qTCxZ/n39eui2eVySxTTqIdNhEBI/bvwc1BueZGf4iLHf7pY32QaOnqXMIfM6M+XflEtN2sqfw9GJvbZVaKyLPyHd7NHQ1peYL3oLw/KbCZhDzpM910nubysynZD8g4LN2p77f6r6t8xc802IjjWml4shm6NfTEh5xpmbnJPOtXsDWK8Eo/lLQB99Z8DLjwpNc6KTe6erHIU07qPbVcDyToiH+aVdsAnWa+7ZjpEDBinw6n2zqqG4a43h+JZHO9PxTpJUv0CcHcrpPc9MMk6TbSJwiepRa2kts+wkxNXCVO+S8DeFIrd/pv3n+ka3UrAtmgIX06cF+zMpJuIvNJoJ766lMKYmNQGZsG8WiEKi3sjcFAnhI4J3w60CAgWtL0duFTBrV7LtBU29SdUvO/uFfkRn/qQqIb7Erk0wa33Q6mdu4PNgJG7H/C888fPv3Zr3RD+UOiJ7nwj5LmVAFMtzlujoPePCeaNdHBSXzML1L3KRnRO2Z3keGxWmz6oBTBbq6SaYenG7TZ4zWPjeuFs6cwhngIeXtK+mUXRuK8MxxhcxjtC8NXAnefDrKyzqSapjpWfSJxA9foikhtfrFWwWwQ40ijiZVG1fK2THtD2HGFIGDEXgiMt96JEj0t+kudjjz6bzB8PKPRfy8seikFl1ridMF0feZpXSrhzwUVtIMkqrasjXsc60yyNmAeldH4yYjylqtnq8U/rTbvykkugfOJghvEjD6mF1S7WsVS3ReNnKkmLFCorHfKD8a4jNhLOM+0NElQWZISX+uUiFUrLiKE/SALlJ/RqlZZ4kQr8aMui7fG1e5g7HqaXQzdYiKuyJXdOFWf+Sxxi5Qi0aUek0mOCZwLHgPNZoMKWr6fpEn+E5TRSnjL2pBKhoARe8kmJG84tKw74Qg3BiOJWKVsoxIO0wbQe8PdNFR5Y1qrdBoINGBHj318vo53H2l/3wnt/EYXX1vtjnOq6PjyNlFd3V4Dn2QTmyl4/SQVBC1vV5enPEUCz8sBNA1udowh8P1AwIj9+4F6Ad9Joh0y6ddwhA4LNoQRbgx6IuVoAQfqyLTwGQmap3+T6FxPneywsuSo8kOjCrx1oYmH5psFXMntd0EZpjMaoc+iFRJBmtjkulFKV1N58khfuYfAxY+krvsJAatSmdV9+5NhPZQCASP2UkxDsYNQ0iexsQADiT+JeuXGbeJr3R8Nxz7k9PjINjdRFjcDF2oN8cWnRwflB9OQi50z680QKBIBI/Yi0bS+DAFDwBAoAQJG7CWYBBuCIWAIGAJFImDEXiSa1pchYAgYAiVAwIi9BJNgQzAEDAFDoEgEjNiLRNP6MgQMAUOgBAgYsZdgEmwIhoAhYAgUiYARe5FoWl+GgCFgCJQAASP2EkyCDcEQMAQMgSIRMGIvEk3ryxAwBAyBEiBgxF6CSbAhGAKGgCFQJAJG7EWiaX0ZAoaAIVACBIzYSzAJNgRDwBAwBIpEwIi9SDStL0PAEDAESoCAEXsJJsGGYAgYAoZAkQgYsReJpvVlCBgChkAJEDBiL8Ek2BAMAUPAECgSASP2ItG0vgwBQ8AQKAECRuwlmAQbgiFgCBgCRSJgxF4kmtaXIWAIGAIlQMCIvQSTYEMwBAwBQ6BIBIzYi0TT+jIEDAFDoAQIGLGXYBJsCIaAIWAIFImAEXuRaFpfhoAhYAiUAAEj9hJMgg3BEDAEDIEiETBiLxJN68sQMAQMgRIgYMRegkmwIRgChoAhUCQCRuxFoml9GQKGgCFQAgSM2EswCTYEQ8AQMASKRMCIvUg0rS9DwBAwBEqAgBF7CSbBhmAIGAKGQJEIGLEXiab1ZQgYAoZACRAwYi/BJNgQDAFDwBAoEgEj9iLRtL4MAUPAECgBAkbsJZgEG4IhYAgYAkUiYMReJJrWlyFgCBgCJUDAiL0Ek2BDMAQMAUOgSASM2ItE0/oyBAwBQ6AECBixl2ASbAiGgCFgCBSJgBF7kWhaX4aAIWAIlAABI/YSTIINwRAwBAyBIhEwYi8STevLEDAEDIESIGDEXoJJsCEYAoaAIVAkAkbsRaJpfRkChoAhUAIEjNhLMAk2BEPAEDAEikTAiL1INK0vQ8AQMARKgIARewkmwYZgCBgChkCRCBixF4mm9WUIGAKGQAkQMGIvwSTYEAwBQ8AQKBIBI/Yi0bS+DAFDwBAoAQJG7CWYBBuCIWAIGAJFImDEXiSa1pchYAgYAiVAwIi9BJNgQzAEDAFDoEgEjNiLRNP6MgQMAUOgBAgYsZdgEmwIhoAhYAgUiYARe5FoWl+GgCFgCJQAASP2EkyCDcEQMAQMgSIRMGIvEk3ryxAwBAyBEiBgxF6CSbAhGAKGgCFQJAJG7EWiaX0ZAoaAIVACBIzYSzAJNgRDwBAwBIpEwIi9SDStL0PAEDAESoCAEXsJJsGGYAgYAoZAkQgYsReJpvVlCBgChkAJEDBiL8Ek2BAMAUPAECgSgf8Prg29d8VcBz4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data:image/png;base64,iVBORw0KGgoAAAANSUhEUgAAAXYAAAGGCAYAAABvzKp8AAAAAXNSR0IArs4c6QAAIABJREFUeF7sXQd4HNXVPdO2qjfLVe4dF0zvJZBCTWimmNA7BAIEMD20hNADAQIBAoHAT+8tdEw3GNx7b7LVpW3T/u+81azXwpJWu1ppJe/7Pnll7dQ7M2fuu/fccyXbtm1kR9YCWQtkLZC1QK+xgJQF9l5zLbMnkrVA1gJZCwgLZIE9eyNkLZC1QNYCvcwCWWDvZRc0ezpZC2QtkLVAFtiz90DWAlkLZC3QyyyQBfZedkGzp5O1QNYCWQtkgT17D2QtkLVA1gK9zAJZYO9lFzR7OlkLZC2QtUAW2LP3QNYCWQtkLdDLLJAF9l52QbOnk7VA1gJZC2SBPXsPZC2Q4RZwisMlScrwI80eXqZYIAvsmXIlsseRtUALC1iWhZqaGsyZMweBQADjx4/HgAEDkAX47K3SngWywN6ehbLfZy3QTRb44osvoCgKxo0bh2AwiBkzZqB///7Yeeedu+mIsrvtKRbYroHdtut+dp0kKb+nXLvscfZiC2zYsAHz5s3D7rvvjsbGRtB7b2pqwnfffSf+NnDgwF589tlTS9UC2y2wE9RtK9Kq/WSltHXbmjZsWJAUJVX7Z9fPWmCbFnj33XfRp08faJoGXddjy6xfvx6qquKggw7KWi5rgVYtsF0Cu22vhh6xoId1mEYwZpxQM867rTDCslv8XUYDfFp/wFMCTXFBUWxIsgLbMsVnFtyzT1c6LPDUU0+hpKREgDgHQzIEeP5EIhH89re/zcba02H4XrLN7QrY66tnA3J1FLB1A4ZlI2LqkMyoJL0CHRFEvXAFsvg0YcEl+6BIebFL7s0pANwaVNWHNj37XnKTZE+j6y1AYK+urkZeXp4Ad/54PB7hwRPYjzzySMhy9B7NjqwFWlpguwD2QMNcVNXXIN9vIhysETZQbRmyrEOzFUA2YZsSTBgx+9jQAEmGZUtQbRuSronvLENBJCcXHs0F2eWF16dBUkZm76ysBTrVAh9//DG+/vprEVvPzc1FYWGh+CQjxu/344ADDujU/WU31rss0CuBPRIJQ5VMSKqOQMMmVK5dDjXPGwN2lZ6OCciSDdniJyFdggpbfIphR6fAlmRDtSTANmHLbpiWhIgVBXnF7YXPn58F9971TGTE2YRCITzzzDNoaGgQXnpBQYEAdo4DDzwQPp8vI44zexCZaYFeB+yRSAA2TLg0DfUblmHJ0pkoKi5HaVkhGgMb4HZZ4krIlg1IRhS0RcjFgAI19kmAl20ZhhT12GFFYEoaJEmBJalw0lkenw8e1QtXzi6ZeYWzR9UjLRAOhzF79mx8++23MAxDeOmMs5eXl2PnnXdFUVFBjzyv7EF3jQV6HbDbiMDWg2jYvBbfzvgAuX4XJu89GZFgAwLhWuH9EKg5xaW7TmCX40IwBGzNUmE1hy8J8JpiQTJNhCxTXBXNlQtIXuhWEwzLgm27UZBXnAX3rrlnt4u9fP7ZZ8jJzQVpj5s2bRLx9s2bN2Pz5k0oLCzCrbfeul3YIXuSyVmgVwG7ZQUBUhH1zfjpy0+wuXI1xo8eg7KKElhyEIFwBDC3UMck6ALEIW+JrUfjL1uA3bIVKKqxFbDLig+WLAlQd4bbW4i8gn2TuwrZtbIWaGGBxYsXizDM6tWrUV9fj9raWlGFSq997NixghWTHVkLtGaBXgXsDjd95aJZWPHND/CV5WPcmIHw5uUKYDdDEYQtXXjqUrP37Yo64WIwj6paCgzZ3ArcRQTeioK/bkdpkIoiw2rmsTteO8MyWXDPPmydZQGC+4cffoj+AwZAj0REoRKrTkePHt1Zu8hup5daoNcBe/36xZj/xRcINoXQt18BRozuByvXBTmiw5QjCIQkyHJEeOq6bCAe2Ld1jQ3JDduOAJIOW2Z6VYNtSSLWLsuSCNlYsKCbDPG44cnrA1/uuF56u2RPq6ssUFdXBxYpTZkyRfDZCeo//vij8N5/8YtfiL9lR9YC24XHbpmb8OPH74gQjNcMYfyYcfANKoLV1ADJI8GUCMDR4LlsGrAVu01gt6UoMyYiS2DYhqDOhKoNV9TDhyFYM9GhIaK74M/Jh9dbBsU3KHvXbecWYNKTBUXM55Cm6Kg0Orx0hlVaG++88w769esHr9cL0zRFCGbhokWAbQv++m9+85tW1+X+uG+uxx9HNIyfIsekqtnipl5+b/Yaj51hGHrr337xJXLNBshWE0aO3xW+gR4YjY2QVQkBIwTGx2FbgtrIEAs9d8luEWMnaEsqDJsPhQuSbMKSFcimBLropqxAtQDDwfTm5zNouODR8qF58+ErHNHLb53s6bW0AAGVNEUyWvjDhCcTn1RmJJgSbPlJ6iJ/yHRxu93iby6XSxQgOSD87LPPYsiQIVGXQdMEmK9Zs0b8n9v+3e9+F1uWLw/ul4VL/J2CYYzHM0bf0NgIt8slXi7cRmlpqfD2+cLgPvnpVLdmr2jvsUCvAvYVC77BklnfIk8GfLleDB/ZDy63H4amg8532JBhCBZMNLBOcCePnQCuIYrSjpfO3w1JAR1yPmyWYkNhorXZ4yeokzLJJCqH2ayVTY47wd3rLYCrcHjvuVOyZ9KqBeiJE0w3btyIJUuWCFAlkBIwHVDmyo7XTvB1PGrHi+5TVoaKwYNFpWlOTg4I7GVlZcJT5w+3U1VVJY6B6x5yyCECyBmiIXOGSVaKhHEQwJ1ZAX93ZgrOS4Hr82/kxQ8ePFgIinGfbc0gspe/Z1mgVwC7kzRd+u37WLNwDTSlEcOHjUZpPy90ctBVFWECs6LA1G0RPpFtSfDYXZYtgF0VIG4IYDebZQXsZlkBSKRGKuIlIB5QSxH+vknGjETRAT4obiiyhkZTgq17UVRclgX2DH8WCG6paJs7iouVlZVYuHChiH/TA1ao78L7LpFBh8C2BVgTmAm2gwYNEhx2bouA7njzBHEeL18MFRUVAugJ6lyO3j6atxW/23hQd14uzvf8jvvkS4AJWUoCE+C5z2RHtilIspbr3PV6DbAHayux8PuvRHzdshowunwgBgzvC51JTq8XtYHNUGUXJIZioMeAXbFkEWoRnk4zcNNTF4PxdEmFhAgsyRLxdf5NvBSEQBhDNJLwznRI8Ct+1OrR73LzBsGT0x+ylq0Q7NxbNrmtMVRB8CRw8XeCMUMa9JAZFmFIJNHhADpBde7cuSLkQUAmQPK7lmAaD6jb+s7Zr6P9Qu+fyVMCOkGWoM0fHj+X4fcEecoM0FnhNuO329Y+Wp6j49HzpcTjHzNmjHhpdBTgeWw8Zv5w/wz35Ofni2OlTfjyyWrbJHqHpb5crwH2TRtX4afPP4atN4jE6cC+5RgwchB0MwJ4XAhLQFgPQ5NbB3bLlKFKlgjBCFxvTpIS2G0pDIlUxzhgV+jJqzIMw0TENpDjyYMeltAQ8qG4wA0lf0wW2FO/R1PeAoH3x1mzEAyFMHz4cFD6dv78+bGQxbBhwzBixAgB8G15q0xEElD5UqBWOsGQAEjAEgVvccOZCcSDbjzgtgS5+O+4LvdBsHS8dUoIOGEdvpi4P/6/5Xrivm2eLTj7jk+exh/Xto6X5+cAvBOiaeul59hk+fLlWLBggZgB8LgZ4mGDkFWrVom/TZgwQcgQZ0fXWKBXALsZWIVlP32OjUsWIC/fDTQFUDykP8r7DYKlyKJi1NS8sCJN4CyTagLbHPbWDydFwKIIbwlWjKookG03LF2BZdqQFIZo+CCZMCWKikkwbHpQbliKB15ff/jzKtJ+JfkAMxTw2GOP4fPPPxcP/aRJk3DCCSdgt912E+CwvQ6GLViWT8+awE2QoT0IlA4AEsw4Ro4cCYI8ve94MKNnTzDlC4GATq+UgO546PG25TZp/3jPncvRs3Zi7FyGgEgA5N/4HYE+HnQJ7HwhuVwafD6/OCZHVsBJlPIYnXPg/rhN/t+JsTsvD+eYuD8H+PmdE1OP36/zkqKd+D1tMnToUHG+9LqdQbsyKUyb/PTTT+JYOftxzoM2o7fOmQZ/Ly0rw9577SW8+OxIvwV6DbAvnvEONm9cg7I8D0KBpiiwl/eFpbmhmxIiLq3jwB7vgUEXWjIUB5MsTQA7h6RFXwYxCQKbGu3RGKXmHQxf7hDBeU/X4EP7+uuvixJz58GN3xeTbJdccokAte1xMFzy2WefCcAjgMWDq/O7A4gOEBHIHC102pTslpUrVwpvnS8EAnW8J871HTCnF03AdWiFfIkQlJ14OdcjMDc2NIgZRJhMlkhE/M1hzRBQKR9ARg2BkaDK6+ckOLksjzW+CQePywndcF/cJ9d1gJrrEHyZcCXQEpidT94XDtA7LwPHNk4MnnF/etzcB8+BL7elS5eKilhnP842HAZO/P3Gfe+///7iJZEd6bdArwD2SM0SLPvuQ9RVb0aOZqIpWI/+w4cIYDdVBSFosNQkgV2SIdlhcSUI7LalAEYUuGVFAui1C1ZMFOhN2SM+DdsHr68s7cA+c+ZMXHbZZeKhbW0ceuihuPLKK6MJtu1srF27FpTAdUIsjqfs/J8gSk+YQEbwoxdKACcAOoBHuzkx4niP3AmHCNB2uaDIsvBI+/btK0AwEQVGAixfPitXrEB9Q4MAXIZ4CJxMjnLfBGlu1wF2gjqXcXIDfJEw9MFG1/FedWuXmi8QzghoG+6D/+cPt0uwF/d6M8feieE7HrjjPPDlRrvxh8fI5Wg7Lkdb0s7Odvh/Hi+lhhnyyo70W6BXAHvd+nmYP+N/kMxGAey1dVUYMGikSJ7GA7ttBqDKduKhGNqf4RiJkgLkymwBdoK60uyZmwgLYLdIf2wuamI4xp07KK3AThD461//ildeeaXNO4UP4V133YU99tgj/XdUhu2BAPnJJ58IKqIDQARCB6joie65554CEEkZZKyYXqpT3ONQE53EJV8IDv2Q3isTmARUevgdScBuy0x8aRBwGatm6Mjx2BnicICd15IAzH0xhs3jT5WmyBcUAZ7nz306swe+3BwgpzfunDuPgf+nPXnuDF/RFpQ/WLRoUYyf73R8cgqs2M6PzJvsSL8FegWwb1jyBVbO/FhYywH2gSMGoP/AYYCsIaxIiChuSGyD51BftvlktYixxwG7JiTZJeGxyzZb5GlQPW4YoTAsOwj6d4y163Y0nq3IHsg5FcjPHwipOQnb2ZeT0+CLL74Yc+bMaXfT7LhzxRVXpERla3cnGboA8w8zZswQ5+4kShkrZ2yYNL/99tvvZ3ZxvGKCPD1Rgh3BjIBKoGWhTzpnQA899JDwqLkPgrrTaENWFESaC5TSZW6COYGe9xfP3+HkOx46ZxCcPbSkinJmxGbbjMvvtNNOYv1Zs2bFkqeTJ0/ervM96bpe29pujwd2gunGpV/HgL3QC2yqqkQ8sIeY4HR5YUYCHQZ2Cwrcig6DZd3NHns8sJtmCHokTCb7VsBuWW54c8uQWzg2bTH2jgD7+PHjcc8992yXsXYCE6s2GQ4gK4ZgSU/+/fffF6GPgw8+GMXFxV353LW5Lx7vf//7X1RWbhSMK3rDTtyeXjSv+4UXXijANVMGXwbvvPsu1qxeLYqnyKjhWLZsmZgdMbae6owmU861JxxHrwH2FbO+i4ViGGMvr+izlcduaZ6kgD0+FCNRUsBUIMEjYqr02Dn0SB30ZqYNWTFgstbSBJfdm18BSU4PK4Xe1HXXXSdCDe0NNmj4+9//HitTb2/57eF7hjtoOyb1yN/OlMGXzuyffhJ67OvWrRPeMxO4/Ny0qRIrV64S15Kzj0wZTPa+9tprYga0PYb8MuU6OMfRo4E9YljQJBsbl38NAntdVSX65tuAGYC/bAD6DRkA1aPCVN0wFC8iocaO0R3jQjGMsQtgh0YfXmxXUTwiFGPL1KBxo66pCe6CQjRtaoI3zyVYMX7fAEBNX9Ly1VdfxU033dTufZUFdggvnS9DJjcZRmCo44033sCoUaNEOCZTBsM+lCbgsTI3wGQuvXQeP7+jp37qqadmlMIjQ1ucAe27776CasvBlxJnG1klyq6/s3o8sC+a+wMWz3wXBYoKn8cQMXYzEoK/uEgAu0tzIeTWYCteGOEGSGSytDZa8thbADv/q9g+ISng9kenweFQPTRIsDVNALvXn4tgKCw8elnrA0/OSLhciVc1dvQWYPyXCdQ333yzzVWzwA7RHJosIgpo0R4MzzDxzDBBW2qJHb0mnbU8gdKhF5I5w7g/Y/tkOWXaYMenDz/6SNiWYT+GuJ5++mmRLKXMcCrSDZl2rj3heHo0sLNb0rPPPoF3/vMgfj/1aAwdkINwU63gsftKvBgyYpxgxZiQYGoS+1HDahYA2+bFaQfYHR67KvliiVNJs2HoEaiaC8FISLBiyGMn3fGnmbMRtvvh14celtZ7gV7cSy+9JB4kenicDrPDDuObzz33nNg3Qw333nsvioqK0nosmbxxAvvbb7+NPXadhN12GYXFi1finQ9mYuKkSTj0kEMy7tB5vGS+kFXCphssBmICk7TBTBtffPGF8Nh332UidpkyEkuXrcJ7H/2AyTtOwUG/ODBl5k6mnW+mH0+PBnbSw+67/RK8+8KbuPyCMzFscClCm5cipNvw+PwoH94POYUFMG0XArYZbYyRArDzYqrwN4dioowYAjtnCFbzTCCgy8gvLEGgqR73P/gJamurccc9D3TLfUDv9Oyzzxb7/tWvfoVrrrkmrUyObjnJDuyUqossVmqsmoPSnGpsaiyCoVZgrz13z8jCGXrBnPnxxc3EL71gJn4zcXZBmuSML75BoPpHYdvagAcBewj23f9gDK6IJlKzo+ss0KOB3YpYuPXW6/HGkw/jtusvEx573aa18GgSInYYg8aOE8BuqH40hgLQVCVlYHfJDMV4fuax27JNGRkEw1uAffrFd0LNKcJ9jzzddVc0bk8Mz1x//fXiL5deeimOP/74bjmOTNppY1Mj5n3/NqpWfomc8gkYt+ORKCrKzKpc8sIZgiGrhIDuFCRlosfOa9wUiGDBTx9i08oP4csfhrE7HZWNr3fTzd9jgZ1yvOxvdMuN1wlgv/GKszBm9DDUrl8igJ1e++AJI+KAvR5uzS0kelsdbYRiZIOURgle+CHJ0VAMB2PsHAR201RIiIE/rxg1VQ2Ydtr1GD20oluAnbMZhl7+85//iIeLLIps1R+F3YBls9/Fgq+ex4idDsfIyYd306PX+m4ZeqGEATngK1euQCSiixCa05iD15Fc8XTy6JM1yvKFn+PHr5/H8FG7YdSOR0DLqpsma8qU1uuxwG7ChmICl116AV544jE8/NdLMXHCWFSunPszj91WNDREdKguNVbqvE2rbQvYuaBswTIiUG1W3LnhxNj5VSRYC1nywpBDiAiFP03E2EN1tTjiuOuw606TuwXYOTX+4x//KFQMTz/9dJx55pnZTjkANm1YiAXfvoTGuk3IyS/FqB0PQ1n/8Sk9RJ29MuUhvv/+eyFRULlpU6xQiOwYJlBJebzqqumi6jSTRs2mFVg46w00bF4N2eXFyEkHYeCw3YXAdXZ0rQV6JLCT5kh2C/W3HGC/79oLMXHSYNTXroetWwiZEYyePA7evFzILg/Cpg5LUaHbluh8lDCwx0kKSCYFkNzwakWQPV5YoSB0o1pQH3WTtEcgGDAgecqwcW0lTjtjercAO711Jk3vuOMOQeW78847BQskO4Cls9/FmgWfYcDovcVnbskg7Lj/WRllGgI4q2JZ4UqJAfLXmRTny5q0R+YKbrnlllgRUKYc/Jyv/4v1y2Zh6PgDsGn5LMDrx6Q9jofHnznFX5liq3QfR48FdkWVIFk2Lj57Gl57/iXccs0F2G1iOUKhWpj1jQhCx+BxE1BUUhwDdjbDYGOMRIBdNNVoHtRi5yDV0dZZVl4cA/aI2QDNbSOoN0JRNQHs+SX9sHjhOhx9/B9x0L67d7nHTtW9yy+/XAAAqZC77LJLuu+jHrF9GzaW/vAy6jatw7gpR2DFj++iLtKIHQ88B5qWvlqDZIzz8ssvi2Iyp0CJYM8XNnVhWH3KGVimhWJmffYvhGo2Y9KeJ2D1whmoql2N8XucgJyCrD5MMvdAKuv0OGDnzU1VabYalW0Lfzjr5Biw7zV5CBrrqmBb9WgKBzFg+FiU9e8jgD3EGLmkpATssuUWyo4tgd3jCotQD2cRtuxHXmEf/PDNLBx16Fk4+pTTupQVw2Qbq1FJj2PilAUjWQ5x9BHR9QAWfv8qIpvXo9+QKVi3fCZ0RRbg488rS+U56vR1WRHLQh++pOmts1iJQM6yfJbvk+WUSdfVMsOY9em/EWmoweDhu6F2w2LUNlZh1O7HobB0cKfbJ7vBti3Qo4GdzMVLzjlpa2APrIfZZCFo1qFvxWAhLWBrOTDY2zRFYG/NY1fUkCBRMjGrqDnwFw3ER+98hEOPOA/nXXAO/nb3fWnTi4nNKmxbiIE5VagEdXKgs2OLBZrqK7Hgq/+D3VCNnMJ+qKlcjogiYeze01BaPiqjTPXRRx9hhx12EGqTLNenx+5ovNNjP+KIIzKKG07bzvniGZhNdSgq7I/GmnVosiIZaduMutBpOpgeB+zC82KXGHrspoU/nHMyHn38WTzL5OmkwWgksDeHYor7lGPQqAqYkl+ArqW60uKxS3JYFCiFzYDYl8+fh88/+SEG7Lff9fe09ntk7JXdk9577z2ceOKJgtaYiC53mu6pjN1sVeUSzPnkCSiBxqh+eF0l7JxCjNrrOAwctmdGHXdPA3YmpRfPeBZWY03MtiGXG5N/cTb6Ddk5o2y7PRxMjwZ2mBYuOWdLKGbvnceioWpNLBSTk1eIYZN2gKmQGIm0eOyW3YCI2Qi3xy+487qhCLpjPLCn02Nn8coDDzwgqIzkN2eS4l+mPUAb1vyEmW/fB08kmjOBaSDk9Wck7bGnAfvqpTOw8PPnIDXWxGwbtk2M+dVFGDJqr0y7FXr98fRoYHeSp/TYH/nLHyFi7IH1sMMhtp+G2+0VwC5pGkxbgi6rsJAYK2ZbydNtxdgFsEfqYbmiGjQWPF0K7L3+Du3EEyT4/PTOg/Cwu0/zyz4EG4N3ORLjdj66E/eU+qZ6GrCTbcTaAE+wKWbbYDiAkfv/HiMmH442FJpSN1Z2Cz+zQI8Gditk4MQTjsIbr70pQjGTdhqDus3LBN3RUMMC2AcOGwZ3Ub6IsduqK2G6Yzyw65YBVTEFK8YMavAWlEBWNEF3JCvGshuhN0sVyK58EYp5/bWPMO3k6V0WY8/e221bgIyYZbPfw4JPn9oC7KYBepX9dvwlxu9+MlQ12vIwE0ZPA/a5376AFd+8spVtg0YEA3b+DcbtdmLGsY4y4Rqn8xh6JLCTx27KNhTDwElTj9kK2Os3zYvZS3J7YsAe0Q1Ibm9SwL6F7uiBGXRvBezksZuSAd1u7pHZCrDzoNLZ1DqdN0lv2DYZMYtmvSXARzKi18oZxaP2wA57nQRfTknGnGpPAnYyYuZ+9TxWzXpnK9tapom+4/fHmD2mZpRtM+Yip/FAeiywk1qo6DYu+P0heOL59/DEfVdhn8ljUbV+qYixc4Q1l4g9+0tKBd0xWY/dAXaGYiT44fIUAjpJlwBDMYYdgm4bkKgXo+RmPfY03rDJbjrQuBk/ffksajYuQ5/+o6G5fNAjAVRtWCqqJCftfRKKy4Ynu/lOX68nAXu8bcvKhsLlL4BphbFpzSJh2x33OSVLeez0O6TtDfZIYHdYMeGmAE6Zdrzw2F9+4CqhFUN1RyYxHWAfUFGBwgGl0CPJh2JkyYQJA4rtAWzfz4BdNLOWDdEkmzz2bCimi+/iVnYXCTcgEqwXBTKCtfHjG+g7eFf0HzwRkqzBMiOo2bwCK+Z/itLyERi2wy8RaqoSW+vuaslMB3ahkWQZcPuKwKQ0bdhn0CT0q5gAuTl/UV+zDgt/eFXYnAnUcKBayG243LmZcYP04qPokcDuXI/Kjetx0gnHYNHMmUIrxhEBk9XoVJseO4G9oLw0pRi747FLlhcyvDFgt6So126jRsTYCeyW7RLJ02yMvXufGnqRqxa+jxUr1uHHBZUYNTgHu+y6O/oN/8XPDqxq/Y/44pNXMW9pEwb2y8cuk0aj77C9urVoKZOB3TB0rJz/IVYsm42N1RH4XCam7HbANnVhaNtvv/ifuAYTR5ehvKwAFaMPzHrwaX48ejSw19fW4eijDhHAfvdd12LKsL6Ij7GTGdN/+EgB7IyxWy5vUqwYJk8lKQINvmjlaU6fWPKUoRhVDSPEAihLj7FissCe5ju3nc1HQnVYNvct/OfJxzFncQ1uufEKjNnxMNHCsOVg8+i1y7/EPXfdCUuvFhr2Q8YdArcnr9tOIpOBndyvdUs+xL//9XesWNeI0884B7vsTZXMbXcKW7f8W5x3/nkYMsCPY446DBN2nZqVGUjzndVjgZ3hmEAggmMOP1AA++P33hjTY6fHTlAPW8DQkZ0H7KrthR32iuSp5HHBbgiIGDubbVAETDcM2LI767Gn+aZNdPNUG3zu/55DUXFfHDv15HZXY2OLjWvn45e/OqTbgSezgV3Mh/HQA/cIm55z/hXt2vaTj97HV1/8D8cefViW196utVJfoMcCO099xbLFOO6oI7CxcjMevu4sIdvL5KllRyDZUS47PXbG2GubQnC7XVtbzNpaTlSlWjeleYVqtzNkwNYB2YBhuiBLOfD4o7oiQSsCw6iFKjF5asGwLLgtNzz5xfjk9f/hiGnX4oxTp+Luh56AomQOlS7126ZnbIGSxV999RWmTTspISojm0V/N/MH9O9XLtoLdufIdGCvrq7FjBmfoaKiAhMmTEjIVHfeeTf23HN37Lbbbgktn10oeQv0WGCnHvv8H7/H6adME8D++K2XYczIAUKPXdJk6HZQeOyDKoaidFjfpIFdYb9U2xDAbpluQPLHgD1gNsA0g5AQAiwTYdOAJvuQ4yrDJx9/gcOnXiyA/b4H/wWomaUemPwt03PW/PLJDYBoAAAgAElEQVTLL/HDDz/gvPPOS/ig2TeWQltHH929BUuZDuzsb0r10GOPPTZh2z751NPoW16GAw88MK0SGwkfUC9esMcCe0uP/dl7r0Gxz8DG6lqUeS002qEYsBcMzUNTQEnKY08U2C3Tgm7p0Gw/8nL64aMPPokB+1/uexw+b4vZQi++qTLh1KhyOWPGDIwfP15o0ic62JR57dq1+PWvf92t8gyZDuyvvfaaUJc87LDEG7VzRvTf//4X++yzD8aOHZvoJemxy1HA7cILLxTtDTkS7TtMRc+LLrpIqHp2ZL14Q/UKYJfqNuOe26PAXlOzHh7FJSpPbc2N0uJClI8ehqDB7kYtRgKhmHhgbxmKsUwdTWYNbATAwlMH2P2FRTGtmEMPPwSP/fsJ5OQW9dgbtCce+Lfffgv2DL3iivbjv/Hnx0TqU089JRqT/PKXv+y2U89kYJ87dy4WLVqEvffeu8M9TdkfYM899sBee+/dbbbtqh1zRsMuZrNnzxa7ZMer++67DwMGDGjzEN59911cffXVsWXYAe3cc8/t0GH3aGCf8+NMHHPMMeKE/++eC+GBjWB9lIdMYOfwlw3CiB2GIKBL0apTxsud0UFgbxmKcWLs8cAu2V7kF5bgh89+wP6HnQcC+6OPPYW8gvwOXZjswslbgO3jGIZh79CDDjqowxt64803oUci+O1vf9vhdTtrhUwG9rfffhts39eRMIxjl4ULF4q2f+wT0K9fv84yV0Zuh7r57DXM8J4zTjnlFJx11llwubY9g2evWzojS5YsEauoqoq77roLe+yxR4fOsUcD+2effIBpJxyPsf3ycdetl0PRG4XH7nNDJE7psbt9HoycPB6S6kcoFIQl2nQ0jwSAXbIlSKoJ2bAQMiTIap7gsQutmGaPnTF2iovpug7JUFBYMgwzP/siBuz3P/gwyvr07dCFyS6cvAXmzZsHAuP555+f1Eaofc4ORsOGDevwA5XUDrexUqYCO8NUM2fOxJgxY5Jujk6vfb/99sOuu+7aWebK2O38+OOPIhwTCARix8hzP+OMMzB48GDRPIXNg9jy8JtvvsGDDz6INWvWxJZlopltEPPzO+YY9khg53RZlmU8+/TjuPL887Df7jvgL9ddjIaaDbFQjEN5dOXnC2CPWJooc95qJADsTijGrchoYg5VytkK2MN2bbT4CQEB7JbtRlFhmfDYjzv+YoycMgX/eeb5LLB34aNHj5AP1Kmnnpr0XhmO8fl8OOqoo5LeRiorZiqwv/POO6L36rRp05I+PZ5bUyCAfffZB7m5vbsKlV77o48+Kn46OmibZFtb9khg5xuOiZsH778Tl178Jxx70BQB7OFALTZsmIcCjwe6LYnKU8djTwXYw7oBTTEA2wNLYoFStIcjPXYCu2kFEdajLw1PTgl8ahF+nDULRx13KUaOHol/PvI4Bg8d0dHrml0+CQvQo/zss8/EVL9v3+RnSQsWLBANpekxMTba1SMTgZ0OFZu5sElJMiGueBvedtttIkHN9n+9fdBbJ0C/+eabCZ8qQzXTp0/HIYccklQLxB4J7I51br7hWtx686045ZiDccUZhyESDiFYsxpuj4KmZiq647Gnkjy1rFB0l7YHhqXCmx9NfsQnT8lh59DkHKEV4zSzzvN78NyLr2aBPeFbOrUFGcMlsyUVb905goceeki8HNiGrqtHJgL7rFmzROz3N7/5jZjNpDL+9a9/Yfjw4YIhk0m9W1M5p7bWZUOcZ555RnjubG3Y1mBylX2LJ0+enLRteiyw02u//JIL8I/7H8IN5x6NqUf/CqG69ahpWCc89nhgHzNxR9QbJmRSV+Q4dkw7oRhbtiGbMhQqwdgmYKow4NkiKdDssQeNBqiyLAqUEAa8uQNQtXYhfnX0teL6vf3Ou1lgT9cT02K7q1evFjSxnXbaKeU9MuxAb+vQQw9tNdmV8k5a2UAmAju565WVlaL9YqrDoaPuvvvuvT6JGm8r9q8lW+vTTz8F2UVMQnMwkcx7lkwsAnprydVE7d5jgT0SCeOy808T/U7vn34GfvPrfbFp3XwEQjWxUAwTqCXl5VG6I1+S8aAuXO62K08J7KolQ7K3AHvE8G/RY98GsJsNBnxlpahaH8HUE/4giqfeeOttjJ84JdFrkl0uSQuwGnLBgnliep+qR8lDoGdFRsOI4cO7nJ6XacBOIP5u5kwMHzas06pyX3rpJQFiQ4YMSfKKZ1drzQI9FtgpAHbGadOEZC/b4h2y/05Ys/w7NIWDAtg56LX3GRitPCWwM+HaEVYMgV2yFLgMA7qsb/HY3cWQPd7oPqQahIM1MY/dtt3wuUvR1FiHaaddL3Rsnnr1Dey974HZuzDNFmBc/H//+x8uuOCCTtvTE088gYKCAhx55JGdts1ENpRpwE4vc9WqVSBdr7MG5R6Ki4sF+4jPZnZ0ngV6LLA7kr2ff/KlaLJx8K47YNGC78hkjwF7bSiEweMmCK2YVIBdtSOxUIypRhX/HMpjS2B3ewshGSrChoTzzvuLePE89u9HMfXE5BkanXe5e++Wmpqa8PXXXwv6WEc5v21ZhVPnN954Q8wCujLRl0nAzvgw8xYuTevUmQtnRP/85z9F+IENcbKj8yzQY4GdAmBnnXlqTIt99PB+ghGTKwOKa0uM3ZHtbdItKIrcoRi7BQmU7mIoxggZcLn9MBQPwgEzpvAoRWpRr0c7swsRsGZglyQ3pl95twgV3XnP7Tj3gks776plt/QzCyxevBhvvfUW/vCHP3S6dR5++GERA+1I+XyqB5FJwM4XJsvcjz/++KSTea3Zgxztgw8+GDvvvHOqJsuuH2eBHgvsTtVpsKkRrz9yFXyahabKNcjNcaNJN0WBEgdDMX1HDkRD0IBpWvDKTIBuHV6XJTbIIOslyo9XSKe0JLA4KYrYJLCrsFQFMGXYkgaXkgvZHc1u14caxSe7w3Dkam6YLjfuu+VhXPe3J7LA3gWPHKmJFPz6/e9/3+l747bJBuFMgFIDXTEyCdgZhuHMJZlK0/ZsxQQiS+4pDFZaWtre4hn1/auvvoqbbrqp1WPivcjipFQGi8Euu+yyWJJ1W9va1n56LLC//cbrOPfs00XV6UN3TIceqf4ZsLPytLy8P8qHVCBs6ggZJlySCgevndxpS2BXzS3mI7hTZ12CB7IiwbABVQIULQ+qK8qwqW9qEp+aRwMZMvm50VLpBx94Bldd/XdMv2Y6rr7+hmwz61Tu8DbWJQvm888/F9S5dIEDS8Mp5ZsqfztRE2QKsK9fvx5z5swR5z5w4MBED79Dy1177bU47rjjhGBbTxrpBnaKplEzhrmItkavAnZWnZ72+zOEFst9l08VVad2zXpEmpu4xDfa8JQXC7vIuiKmkh0BdljsFwPYpiaA3TKjMwGXX4OiRJO0dUEdkhWBItswJUDTXHB5c/HKk6/hlItuw3kXnIM/33I7fH5/T7pve8yxkrv++uuvC88mXYMPMeV8GTboikRfpgA7E9IE9/333z9dpsWLL76IwsJC7LnnnsLGPWWkE9hJ5+b2b7755nbN0auA3SlOcjjsDVVroAXrYchBhLRmVgy8GDl8IHLKSkCfm400LJNx9miIpTWP3QnFRBeK2lW3o6I9smXDkiW4XVs89lAgjAg12zkUG7JiIrewAi+/8BamnTxdvHyyCo/t3p9JLUDBr5nffSfWTadiIL0nhg1IzUulojXRk8wUYGdsnVzrdCaOKdZ2++23Cw38npRETSewr1ixQihDkonU3uhVwH7ZxeeL4qTbbrkQx+2zC+rXzQNCYeGxW2EDhlsReuzDdp0Cv+aGZZpQVA22IcUAPVFgp5dv2RT9ioI6QzGMs3t8bhgRGboSghWJwLSkqNduScjJlfHTnI0xWYGsXkx7t2dy3/PGpzZ4Z1IcWzsSyqn279+/S0IGmQDsDHEtXrQIw0eMSHtugSX3DHPtuOOOyd0I3bBWuoCdbKE77rgD5PknMnoNsDsc9m8+fF/0OmXnJAJ7KNQEVdbRYAFqTj4i4TDG774rVEmBYZvQNC90NrUmMseNWIy9+W8qE6eyJRKowmOXAcOWIVPpEdxWdEGPV42FYxr0MOyIITx224wgN9eLDU0+nH7ylVi0YBE+/mxGtvo0kbu0A8twukovmjHgqVOndmDN5BalFHA4HBaqhF5vtI4hXSMTgJ3ny1BMZ8gztGcnvkQIZIcffrh4efaEkS5gp90p3RuvCNmWPXoNsJMRw5Z4xaqOW/5yHXLCmxAOrIdfUxAMNMKwNOGxM3k6ZpedIZmWAHaZwM5EqNJxYLegCJDnurblhmnpcKsadE2CV3HBNENoCplQVQOhsIGCAh+apGE469RL8M3XX2WrT9PwpDL2S4ojaXidUWmayCEyiTplypRO5cpva7/dDewEFTYrYWk7y/67Ylx//fWiv0JPSaKmA9irq6uF+Nd3zeHFROzeK4Dd0iPglPjck47F4cf8DjdddBw2Lp+DUMMm4a17fTlYVx1Ck6lj3A7jUDionwB2hl0YjoHsaqkkIMIrHIyfi2FbUJrjNApMmFCEZjKrSiXZgC2pYjGViVWPSwB70IyIcAxVHhVFgsuTA0spwzVX/EVw2d/94L1s9Wkid2kHlmH8l8CeKqWsA7vEI488IjrgUJkwnaO7gZ0UT86ETjjhhHSe5lbbpsgY6xGYoO6o/niXHWTcjjob2Ikx//73v3H//fd36HR6BbDzjB25XkoJ7L3zWNSuXwKPJsGI1IriJFaccrDq1FdcKH4X8XXbgmUrrQK70AjjP1y+BbAbsKFAAaMzTMOKYQL+nBzxK0MxcliHIUWgqYrIz3qLKvDwP98T0sIsUjrnggshIdv7tEN3bSsLsxkGGxOUlZV1qYdHWeCPP/4Yu+yyS1oTfd0N7CxKYv7C6VDWGdcskW1ceeWVYCu4npBE7WxgZ63ExRdfHOuRmoi9uEyvAHbG1++75w688eTDos9pv9JcbFgzD/meqLdtRkIixp6TV4iBw4ZBy8sT9UVuTYUuGTAkJWYvx1OP/YHALtnb9NgJ7ALw6b03e+zxwN7U2AhTkkQohqBuWDr8ecPx5cxKnHXmmdh/yijc/e//g9vVuxsLJHozprocVRxfeOF5XHLJH1PdVIfX/9vf/iZYIunktHcnsPPl9cOsWdhpypS0J01bGp/NrisqKkQlqqZFC/4ydXQmsFO24S9/+YuQr+jo6BXAznZ4DlBed9E0NDWuR1NVNVS7ToRhIoYhxL+o6lhaPhByjgtWc7aTTni7wN6Gx74tYGcClUMPS4LyGA/s3rz+qG304qQTz8Xq1evw1XefIz+vd/d57OhNmczybPjApB5/fve73yWziZTW+fyzz1BVXS3au6UrZNCdwM74LjtQ0XPu6kGAu/vuu4U0cHc0OOnI+XYmsFO87pprrgE7LnV09ApgdwqTXn7gKkycMBarV8xFvkuCjRBcqiqSpwzH5AwYiuJ+JZDlKKc9LNriaVsxYrblsXPZll47Y18sPOKQJAWyzARq1PNXbA22mwEWC4ZOyqMVjcpLEuAugc83EFdM/yteeP75LDOmo3dsK8tXVVWJTj7UbslpDoV10qYT3sydd94pEqjpSix2F7CT9cMyduaj0lkX0Jahe0olamcBO1sNMgTFl2kyo1cAO/nrgY3LcO2fzsKqRfMhW00C2DU1+qarbGwU6o59x4yHNy9X8M1N2xCsmJaJ01aBvYXX3hawO+CuuaOhmmAkJMCds0jdzIXHNxALv/8K51x2G2646a/49aGHJXPtsuvEWWD58uWCu54Owa9EDc2eqNSN+cUvftHpwlg8hu4C9vnz5wvNna5Mmra0OWdiZOSwwQkrUjN1dAaw00N//PHHQaG5ZEePB3ZK9X74v3fE+Q9R10PXQ8hTTbi1aL9ReuwOsA+auDPcfjciYQu6QN9ogZKOLVTHzvDYJdmEbHrgALseCcOyKShjwTYLYecORzhQJcIxE3aYiL/dfV9WMybZOxgAk6bk+Y4aNapbp+p8INlRfu+9905LVWZ3ADsdGOqSsKnGb3/72xSuUuqr/ulPfxKhIF7nTB2dAewUQLvooovaFPlq7/x7PLCbgVVorK3ET1+8CrmhAbJfhSb74G32lqvrA3AhjL4VgzFg2HCEm/nrjmEsRQVsFRYTpAkOFiWxPYcc90KIX5WhGWfYtilAm58clixDUr3w5Zfh4/e/wJoVP+KIadfAm5sDlxTVdc+OjlmApf0zZswQfTe7e9x7770YO3ZsWpKo3QHsZMHQW6fSYneFuJxryjyGqmmiw1Km6sekCux0Um644QbBskpl9Ghgt/Q6GMFNmP3Tl9i8ch5K3TqMsARTs5Hn9SIYlqBbAeQW5mNQ/4HIKSxAxIjAUqP0QkF1lFww7LiepwlaU7XtNoE9HtAdYOenpdoIRMKQFEUoPtY3Gsgr7I8wCpDrzk9w79nF4i3A9nfLli3plJ6mqVqWISE2oKDX3tmJvu4A9u+//17E188888xUTZPy+pw9kCFCxc50JahTPchUgZ3nR5GvthKmubm5GDduXJsKjz0b2M1NaKzbgJmfvgPVqEeBBARDIahuG263F/TWfTkewX/15BeJ5hghQ4LilgWoUwRMlrROB/a2bg6LKV05WthUkFeMUMQLjz8PquqDbnqy1McOPlnsksTYK6fnXSHElcjh3Xbbbdh7r706PdHY1cBO75FFSXl5eV1aF9CWjVmsw9kDC8IycaQC7GvWrBEiX8uWLWvz1NiKkPc677PWRo8H9vmzZmDdonnoW2IiUlcHFyjB64FuB9EUttG3TyEqxu4IRYogSLEvsBEG4+omZEmBoqhdCuy6bUFXOFuISpE21ako7lOOnPxyQMqBLKdXbyQTH4ZUjol6Is8883S3cNdbO+73338fuq4Lz7IzwxddDexMWLIoKR2NSpK95jweMkYoGezPQMnrZIGdHvo999yDZ599tk3T0IEh+4p26GhDjx7RaMO26xCsrcTXn7yCSFM1+pf5BLBrkheSHUJN2IKqSRg3fjz8JaXQA2GYLkCRXQgZBizbhCr7wESn5cgGdOBuayvG3tZmbE0WQmSACtnlh2H74HLlCq9dc/URq0pSlI6ZHW1bgNx16q6TtdEd3PW2jo7KhOzb2ZnStl0N7AzDrFy5stuTpi3tfPnll4vkYrqafKTy3CUL7Il0RVJVVYRpyLpKZj89BthXLPgGKxbOEmEYtsFz69G2dGyo4XjrQ8dFO7A0hS3IGpUXZQR0E5LiougiDNEMo+Pd0JMFdihc0xRt94KGApfsgyevD1RXjgjHSHJuFtgTfLKYNH3zzTcF8KRbWTHBQ4otRmEwxkEPOOCAjq7a6vJdCezr1q0TolP77rtvxsWzqZtCNU3K+SrKFqJCpxk6hQ0lA7iJdkUi1ZPcdjZnT2Y/GQ/sthWB3rgKc7/9ErUNG5ArG5DsRuQYYei2hKZwUFyaMZN3Qk7fYuhhA5GQDWgKbHJk9DA0bw5kQxe/e9xqh732toCdSZ7WBmUIXJoJS3LD1G0ELQk+f0Uszi7J0cSuJGUTqe09X5QQYNjjtNNOa2/RLv+eDytL4RkP7iyNk64Edop9EdgZz820QW1yNuFgQrdPn+gsN1NGRwGXWPHcc88JrfW2BusjGKoZPny4WKyj+xGYYreFTBlgQcsKomHDXCz+7n00WCrypFp44rzu2s0NyB9QjLHjd4CtaAgZ5JFTrMsS1EZxks2iXTYMyIkzHWNnLypRkxgMH8gKlSUV0bkpYinwePOhuAvgzSHdMUp5zAJ728Zl0vSDDz4QTJh+/TJTkoEPKyUGeIydMboK2CnPu2jRIhHD7qyXUmecf/w2/vznP+Ooo44S1FI2vcmU0VHATbQrEls8sgesc64d3U/GA3s40gBNCWHpt+9jxfIVKPI1IaDLKMx3QQpFQzHhcBD9h49EaUVf2LosmlabUEUIhDKOMSXG5rtBclrYdeDuSBbYZduIKUnqliza62kuF1S1AP6CPED2Qkd+ltPezrXYvHkznnrqyYxKmrY8ZDb8YBKVTZ85fU51dBWwkz66atWKTs0PpHruLdcnv55S3ccee2xGhYo6AriJdkXabbfdcMstt2x1nh3Zj2O7jPXYyVuniGLVxrmY/dWMWGydB+4yCJJB6OEQ/GV9MGzISLjycqBbtmDAiL6mDpBDBcFcsVWYUscFdriZVICdfVZ1RRHt8gxJgg621PNBVUqE125bHshKaWc/C71me2QQkLFBcKdHnMmDHYDosXcGp72rgJ2gSV37dDar7oxrxtaHrEbtDNt2xvFwGx0B3M8//1w0W2+Ps86ZHxu5xI+O7Cejgd3SA4DcBCu4AUu//wgrVq9HSY4sAN2teVHbUIMwLASDIdFMo+/IgYiwWMmKCL46JBmWLYGFRWhuace0C+tBO1J16hgpVWA3yMaBighUGJIl6I85uYPg9WmwUQjG2rPhmG0/boxfv/DCCyK2nknT8G0dLZOo1Glnsi/V0RXATu46S9qpx8KZRiYPghu7ZJFWmimVqIkCbqJdkZjjOOecc0BGTK8Ddj2kQ3UHwKRp5bqv8eOnM+Bzq/CyRYVhwuPzC2BnxanL7Ub/MZNRXJYHMxRBuLmUn0bJFGB3Qj8mOfSSgrAdTZjSa8/N7SvCMYy1Z4F927BCxsbbb7/dLRKyHQU6dgDi7IJJ1NLS1GZhXQHsrJz99NNPM4q73pbNL7nkEsEUyZQkaiLAzplGIl2RHM46E6ctRyL7adlFLGNCMVaEiUYp6lHbVajetBhr53yNQPVaAeDkg+fKEizDJWR5g5aO3LISDBo6AC6XGwErGmZxaOrxwK7aFiQ76snrSSRCU/HYHWCPKNy9GxbB3aT0bz58/vxsErWNJzkYDIqkKfnhmVp92PLw2beTlMxUOe3pBnanETjDMEcccURH32Hdsjxjz5RqZk9UOQnacmcfdCKAy2Ys7IrEUGJrI56zvq1lEtlPxgE7wy6S6oYRtqAoNiTVQqBhDb7+7APotStECMbt88AjSbACMkKBJkiaDNvlQZ+BpSjp118kTHXquciyAE6LXaep0mtLUNi/1AZcUBCBCUNKgse+jZeBQyZqKzzA5KkD7LZCzr0GKJoAdpdCeQOf0I7RXAUA3FlOe4u7mom9p59+qkt7mqb68L/44ouiApUhg1T49ukGdlbxUsmRwNNVjcBTtS3B8YknnhDUx0zQj2kPcI8++mihRvrOO1FF2tZGPGe9xwM7PXQOUwlFm1LYjbDJSQ/XYtnCOVi2dLYIwRT4iuDKURCua0DD5k3ILSlFXX018vOKMG7CWOgy49QmGk0bimJCckXbaRnURDchtk1uDMHdaZaRzA1G3RcOR+XRaXwtZgLRL6LnE8fGshQbtmjwEfXWJTlaYOHylYnPtavrkFvoR3GfgSKJSn1h2ZPaFD6Zc8vEdcgwYWiD7dFS9X67+vyo2Ee62pgxY5LedbqBnSEjCphlYl1AW0ZjAvLss8/OCGpme8BOdhSTpW0lTEtKSgRnva0cR3v7ySitGAHsZKkoJhBphOQOwWyqxdyv/oeGDTXILypEoCGI8pICLFw+F8+8+C1OOGpnDB3cF5uqa9GveCgGjR2CiEn/PAzDlgWoShqpjtZWwK4SddnZiN8nyYONB3a+JGLDEYtsAexCsre5UC4QbIAqu0RIyXLlIlC5CXKOHyUlA7By6QYU5Rcip6AMktubBfdmw9LTefLJJ3HeeeclDY7dtSKrJSdNnIg99twz6ZBBOoGdCWnK8w4bNiwjS/Xbum6klXKmcfzxx3f7TKM9wE3k/mMMnsDcFi61t5+MAXYmSDlUhlSsRth6nfj/4hnvYGXlchTnRgt3zKANr8/GXf94Vfz/z1cfi01VNdjcaGHSuCEo7D8EdjiCiK0DWtRVdkIx9NhdliK01EXY3qD7Lif9oHUU2LkvNrS2rBBk1QWfJxeNpGf6y/Hsv5/Ah298h+vvugUVw8oFuJf1HwlfboFIGsPyR/VltGiidXsbDHOx0vSbb74Bp7M9bdTU1OA///mPiF0nS89LJ7CT4sgemz3NW3fug3POORs33XRzygnqVO+r9gC3ve2TGnvrrbeiqKiozUXb20/GADs56rLkhq2EBZCZlcvw/axZCITrUeJSETZCcAUaUVYxDk8+8yr+8dRreOHRy1FaWI51Vcvg9xZixJjhojS/sVlSgNowpDoKbXQmYdkgg5RH2GDYxDC7HthtmXH+MBqj7zG4VcCbMxDrly3GmZc8iLrqarz+9nMo7TMIG5fOhddfgNyyUkF/tMmeMaNFWLK2fUkOsKExdWGovZLJrdHaehrJ3mBBDTVOkhnpAnaGBebNmwfG2Blf74mD8g2sQGbPWYbqumu0B7htHRfzGhSPS6Rnbnv7yQhgp0SAJBGw3LDDDdi4+lssmDsXRlBHnxwbEVtGqD6IgX3LsWFzLW6843GUlRTinpsvRVX1GqyrXId+Zf0wePQoyKqCsK5Dtwwh+mXIdhTQJRu2aUcbTzd3PxLl/eS4y8mVJHfUY2coxjQNSHJzUhdGzGvPcXvw05yNOOm067HD+PF49NFbwELappoN6FM2Et4iJlO3DMPSoCm+7rp/u3y/DBUwDNMy09/lB5LCDj/55BMBnlR9TCbRly5gZ9s7Uhw5E8oEZkkyJuazfNVVV2H69OlJ2TaZfW5rnfYAt639TJ06VbBlWnLWk9lPtwO7U3jEJGlTqA6L581CcMVi5OVH9crr68LI99rweKMNbN966yXc/Z+ZePruszFs9C5YuWoFFCWEgcMHoKzPQFgMrwAImBFIqiLiVAR31vHTc3cSpwR4yTS6NsausOuSAgNhcTymSdaPDEXLg1szYasFIiRz3dWP45Krzsa5514gqlKNpiZIbrNZ2peB+2hYStc1uFy9H9z50FJTo7a2Nmlvt7Me3CrUa1gAACAASURBVFS3w0TfGWeckVTxT7qAnfRGvnR6ahjGuSZsPEHbplovkMo1ThbYhw4dirvuuithCm97++k2YGei1EAIqtUE2wpi07o1WLl4Nuprq1CohYRtmVj0Kl7U1lVB0hSYpmcrb72utgqr128QwD984ni43H5EwgRBP0whI2DCcpFdo8Z6jnK7miQLz53A/rPm1R24qsl47LoRhqap0HVDgLrP50dNYwPcmhtefxlCRhBnnHYnvvn6K7z43J3Ycc/9sHHpagT1Jqh5XhTnFcLTzKAxTD8URYvOQjKAw9sB03VoUbJhqDSYyBS1QxvuhoX/9a9/YciQIdhrr73gcnUsX5IOYGdCmlrgjPvzuHryYOehqqoq0RM1Ea83HefaHuBua5881muuuQakOCY62ttPtwA7QV03AtDkIIKRAOqXfo9VGyqxpqYWuYFVKC4tgKSHYWtu8akabnjzilG5cRVOvORhnDftcJx8whHCW+fo29+FsgFDAcUFNPcvtSW7VSqjQ0F32OvJgnsywC4OWGJzDwuKuiUWqBtRKk1+yRDMn70Uhxx+FkaOHon/PP0gCgrzUF+zFi6PDiusQ9aiUqU5vnJxzpLiBQtse2tileDz5Zdf9tj4b/zDyiQwi2pOPvnkDidR0wHsa9euFWJaPd1bd2zMGDVZJd3VXak9wN0WcB988MEC2DtSO9Defroc2Ml+0c0Ili1ZAL+rGrXrNmBz5WpxvpbVIHjqRe6oQiMFvViNme/3w+0vwHOvfCKSpvddeyF22WOSAPYczURB/2LRXq41YG9NhVhlfJ377cIYO6xoqIgSwvSyHR47gTkUNuD158KXX4a7rr8H9z/5Oh5/4HLscsBv0VizEpIWEUVMVIKknruieuF15QMKGTME9t4XljFNU3jrLPBh44reMBgyYBKYGjIdodp2NrBTXZBJ03A43ClaNplwbe6++y7sv/8BmDBhQrfMYtsD3JY2SoSzvi27trefLgf2cKARL7/8PJ6851Yc/esDMG73HaHo1VFH1m6MnQPlAmQ9BMVdBK+sISe/GNff8QQWLFyB5x65AZLqxfoN62FJ1ejfr1x47LamUUx+KzuI4iDLBr1rB8hbGqqrgZ2JXU2OivqYNpO7ZO2w+lRmN26UDR6FzZvX4LBDLhXLPPvMvRg8sgINDevF/0OBADy2H7LHB1+uG7aRH+W7W65ex5YhG+bxxx/Hueeemwm40SnHwKbFr7zyCo455pgOaZx0NrAzkfvee+9h2rRpnXJembARntODDz6IK664IqUq32TPpT3AbbndRDjrGQ/slRvX4/bbbsYLTzwmwinTTpsqQjCor4Kn2AvFbkRNZS18OR7k+72i6KihPoiisgFwqx6cecFtGD1qMP5y3cWYv2gNvH4PNG0jBlRUoKC8FLbR8TZZBP5k+oo4xaXCU26uYo1dgDYKlOixE8xFZS0ToJYB02RTbRORYPNLyetBUWEZHnzgGVx19d9x2y0X4sJLTkddzXIhi8AXQI7HK5p2ixei5IbXGy1m6k1yv7wuTpn7kUcemeyzlpHrUbzqrLPO6lAlamcDO2PSrAsgG6M3DRawUZ+nO4TBOgLsiXLWMxrYVyxbjD9ddineeO1N/PnyU3DWBb9H7ZKlWLV6OdiDQLcCcMsQcfXy8v4oKi7G0uWLBNCXlo3C+nW1OOT0q3DDuUfjnD+chvkzZwo2DEW/RowuAbRcBButGGD+zBgO2EaRODa6A9iFKpksxbx19l0VjbWZI2ge+SUDULlxJfY/kE17++HJBy8WipVNjQHh4TOxDDbuNoPQJQ8UxQuvJw+WlgeXu6JXPKdMmr711ltCY6WnctdbuxDUCuFshLzxROPBnQnsDQ0NolqT0gzdySJJx43q0EopvNbVnPZEgb0jnPWMBfZ4UD/j1Km46aLjUFddhbqmWtTWrIGqScIzL/D6sMP+O8Pt9SIcDKJ69Was31gnvPWf5q3DmVfeJYD97LNOxPyFK1BXVYlhwzwYOmEozIgbhrQFGNndtBk/o+qO8cDebCkmWDmS0YtJ2mPne8WiwIEdjbNTG15RKBGPSDgafyfAU5+9sHwA7rzmr7jub0/gqSdvxWGH7w9V3ygacxtGAG7NJWLtLolKlpIQEHO5cuH35EPxDUrHM9Ol22T7O1ZrUgekNw4mUam33b9//4ROrzOBnTMhSh9nYk/ThIzRzkKkPd57770JvzQ7Y5/cRqLA3hHOesYC+7G/O1x46qccczAu+cM0mA2NqKvejIhRBa/bL7z1QRVDkZvrg+byAj4JqsUOQxoWLloKPRDCT9+twJ/vexK3XHMBDtxzMlas3Qwdm1BWVio8dgJ7RIqyTOJ1W5gXdWR7+R2n91R11Nn/tBnUyVDp8JCjQmLOSEQrhpICHLJpgoLC5LS7/C7IlheWHIStS2gMBRAOaVC1CEoqpuD7GR/jqEPPEqGr866dJtgvHq8LttEEw4wet6rICOsadMsHS/HA5y6FpRbDn5MvqJA9cfCaUPCLCeaeJviVqL1ZLckOUH379k1olc4Cdj4DLEqijEBnNABJ6OC7eCHG2Vnhu/POO3dpEjURYO8oZz0jgf2iM0/Eo48/i7323R2P3H0uXKYP61Z9J4410Bjlq/ftU4ih48ZDghthowEyC3gIWGouZs9dDjkCPPLyd3jt+Zfw+L03YtjgUixdsQm5hSYGDioWvU3DVQGYHo/QgCF8bhOqW7BfHGBumXBN9R5sS76XzbMhG4DthmX74S7oA0nfkvCtCTfCDAdhRcLwl/qR4yvC1KlXY/acOXjhv3dhUEUpmqrXI6fAI6QJbDkIWXfBiKiwNS8M2jAQguHLQ743H7mFg2DruZBdHZcmTtUOqazPMIwjx5rKdjJ53fXr1+Onn37CnnvuKVg/7Y3OAnZq2i9cuBATJ07sECunvePLpO9Jkb3pppvAptdd2V2pPWBPhrOeccB+2cXn4x/3P4QddhiFW64+FxUDirFhzXz4tCjskvkiGC0VgyDLHti2As1vAXoDjLAJSfJh6fwqKHojXn77a0F1JLCPnjACS+f+AE3zYPCoEqG/rgfCMJV2vNMuAva2bvB4YJclP1RvGUz4oCCAMLyAGoFhbkYkpEFvqEX50OG4745/iCTq0/+8CUeeOg216+dA12uRqylwqwbChgrDlCB5itBQG4bsckNTJbzxygtosofh96eeA6/P12MeYkfwa/78+aL8vjePP/7xj6KMPBFhsM4CdhbxfPjhh4KV05sHE6gnnXQShg8f3mPu/XRej5Q7KDWE6/DmCy/htN+fgbI+xbj7poux+z77Yc28T0RBEoGd3npFRV+Ulg8UTaclU0fEUKG5JUioiwH7smVrEWk08fbbXwlgf/ivl2LihLGx4iQCe2mfqJZ50GhH8yVDgN0SQmAaLNsLjz967KbigywHxe8WggiHdASaQigbMBDff/k1jjruUhx9zDG44dpTAasOgUAlSvJyYJgGwqEgfK58BFjNa2vwFxahvtHAhy+9hT/d8k+x3p9vuR1uj0tUqmb6IHf92WefxVFHHQXqV/fm8cgjjwjgodfeXiVqZwA7Z0L01pm4JSujNw+Gmp5++mlcfvnl3VaJmkn2TQnYm8wAls+Zj9NPmYbZsxdCJEtvvAQLfpyJ2uoVKO9TJlrb5RbmY9iQkXD7o5owtqLB1E3YiikqUumxK1YOlqxcvRWw02MfM3IAlixdIPTZKwYXIqewAIYlQ48Ppm/LopkA7BKTpqaQOYDtE8BOjx0KYEhhWJEgZJcXgSYmjW348/LQGKjG0UddjX6uSEzWt2HzEmhKXIw9aMCTm49gk4mmgA1vngv5JYNi3v55F5yDG266CTm5bcuBZsKNGAgExAPJrji9fTAsQpnW888/H9vqbRl//p0B7JQPJtPoxBNP7O2mFed39tln4o477kJubu52cb5tnWTSwG7CRlNtPa65/DwRV2cI5t6rz0HFsIFYuXQ1vAVmrF/p2HETBKgbmg3FckVB3VaguhDz2Ansa1fUCvbMu5/Nwf0PPhMT/yKPvbhIFx2TJJcEO2Ij1J5eSkYBO+UPPD8DdkO34HOxCjWMpsY6FBbnQvP3xfknnIWPZi4UcfZRo4Zh87qF8PsicHu8UBUVTY0hwWNnTpj0x1BdLYr6DUJtoxc3X/sXcT2mXzMdl//pCrh97cdzu+spYNKUNDxykNn0YXsYLKYhO6W97kqdAezUtKc8A+WDt4fx/vvvgy9P6rD0Zj2lRK5lUsAuGmW4Vbz4zBOxEMx9fzwF+x1xoOCcc0SUIPIKijBqVH+43IZgsiik+ikaAoFowtStqVC1RvGdbMrYsGE9Vq82sPj7j3DtP94RoZhdd9oBX383G337eWPAzul7xBZ9kVodLcu37eYioc5OnrZlZFIsZcWCZaoIwo98X4kIw3BQol2SwvC4LYTCMhqqN0Bxe0WbvD+cdaUA52+/fhEjRvVDoHYd8vyKoIUaliFCMZyxWLoCy+NCsKkBqsuNgj7DMHdOg4inrly2Ei++8gp+fehhidwH3bIMr+Njjz22XXjrjoHnzJkTA9u25HxTBXbOhGbMmCFEsljKvj0M5ms483vooYe2+3BMUsBOYa/GQAMO2n93EYI59qApQi99Q3UdGoNVIraOcAATJ++AnL7FQMgU3rpN3p8orZdEBSbsEPzN4lj0wumx19avw5wfV2P6Hf8WOjH77DcF3/zwKQr9Bdhxj50ArwtWJASD4Y0OALvjwLcXwenMB8ABdsPUEIYvBuwC1E0bqo8Ml0YRknG5LdEDdfDo0bjv9jtFAvWzj5/AxEmT0FS3Ah6FssMWJNOELPq8atBDEUj+fLhgoa6pCfkl/aB6h+DhB5/EpRf/SbCTKCxWVr5DZ55Wp22L5fZMmqar4QMfdL48GGsOBsMwTXa0ssSPw2YSGj7siyvLIsbPYhI6IOkcDBlcf/2NollEayNVYGcYhlIGp556atpOhXak9gxtq+tRZ412dSjF8bZlY2/al7btiGZORw/+5ptvBiuXqTWUzv109Li6evmkgN00bfzzwbsEeDBhevvVZ2GfyWOxdME3sFyK4Kv3HViO4n4lUJq51bZHjgE7QcmyJNgIQ2bfI9bqmCo2Lt2ASDiEmpr1OPb8+3HfNSdin/0Pinns7JrEkE4kbAlWTEc89m4BdsFgpwiY62fA7lxoeu0cLsnCpvWrBTPmpedexrSTp2PGu09g4t6TULVuKZieUCQbEsP1BsQswFGcdNrwRSISisp2xLqaVTj95Cvx+SdfipDM9KuvhaRS8je5JiPpuCkJAOR2H3744e3S/wgU1dXVAkRIbeN0m3rtBGx+V1lZKRKEBBL+ncVOPFcmKPl3dg3i35ymwvHgw+UcYCf4OMAuGrPIMgoKCmJJXVZtchmvx4O8/HzxOytJ6XlzvUTt+8ILL8Dj9eKgX/yiVXpeKsBOu/CFyfNtr4MTX3y0KZub0K60cT1/D0XpyZs3bwa9f476+jo0NUV/Z5UnhcVoX67HfdGuzg+XcezKTwfYSUfkPrmcY1vambYlDZTAT3vyJcD/s20c103UtnQWHnjgAaGquT2HY5ICdurAHParA4W3zkKk6248HfULFmFTVaW46IPHjkRx3wFQZB2mzSQp2R9RD1uS2OdUFv1HYUWgmEYM/MmKMTbXwfLkCK2Y86fuicOOmooly+ci31eAPoOL4C8pRaS+EXCTx94GULVA/ZbFS+kAq5bbJN2Rp2rZCnTkIid3kAjBgN62bUCTVEhSVAzNbZjYXL8JZYNG4vkHH8afpt+J5/57D3Y+cA8YdRsQNgNQJEMUKBk6u0RF7clOUbSuLdswLLfgtheUluLlF94SLwe+eJ965r/Ye98DxcOU6AOSbvsQaEnDO+ywLaEiAgWlZZcsWSIKauh18odAVVdXAzoUXIYgQjBygJpg7vzOZZ1B8HG0uhPR7Ha2wU9nO/Fl6g4QcVsEG37HlwdBnZ9M2jHswSIkUhpZZcr/b2sGwCYcjLe3VuKfCrDTNuxpGq+5Q8Am6K1cuVLYmC/D+vp6Adr8IUDznAm6lCDgcOzM7zha2pZ/oy0607bcJgGd26R98/LyxMuPfyPg07ac6QwYMED8bAu8r732WiEk19aMKN33d3dvPylgv/mGa3HrzbeiLMeFRx+9HeP7F2PVsh9Er042yRg5dmgUgCNh2M0VmLpNxUWW/iuCFSKbElSKYYVs+N0sH3Jj1bzloplG/9wIbnzoQ0we5sJxJ56HNWsXCNXHoRNGQvF6hc2aFXFbt1+GALsuG5BstwB2T14fIR9gwAcVejO4E2zDWwH7K48/hUv+eBMee/oe7LXvZITqqgCpAR6XFq1AZZNuSW0GdWENSJzBKG7UBGQUF5cJ7//359y6lddODXeG0TKhgIkaH0yaEkRYdUogJ0DTQ2QJPH8cgOEDTg/O0VnhQ+5QIwkA/N0BYIJoS80Qx3NM5GEjsDmDv9NzdzxMx/sn4PH3+NmAA348FgIQAZ3eJn8neBOQxo8fL7op8W8syKLcLAuHtgX8yQK7UxfwxRdfCFrlBx98IDpSbdy4AVVV1aIKldx2B8jjbeuANM+h5e+0IY+TQBp/vImGreLDX459nRcJ/+94/Y5tnU86AI5tuVxxcbGwLfWEysrKYi/SkSNGYPSYMeL/fHGRDbQ9MK1au6eTAvaDD9xLAAZj6zf+9Q9YtWgB5IYGuDx+9BvaH+XlfRGRGWSx2cJI6JDbcUjM8noOlttTutZQNfgUF1YsWIgNa1ajrM8gzJ83TywzbuIYNFVVI6IqGL/TJNiGLrjwemjLA7jNk8sQYKfHTr65CX+zx67BQJRfbttBaAyvNIdjmEClx94S2MOb14juUKQ8hvUIXJI/JnFA/Rnq0DApLETOXFG9duq8P/zP92LhsjfeehvjJ04BE9+ap/v57WRqEEAI5PQi6Zk7XhofXsdri+e2t/S+HaDh+bb8PR7MJWHj6A3R2ozFibnbNuPv0lZx+HiAF6/RZlmK+JcAgcj5ocfMlxJnF8550ZuvqKiIeZtO2OPGG2/cZt/OZIGdIPjUU08J+WPuj9WuPBYeG8GQL0fa1Plxnp2Wnve27OmAu2NDgrzcHONM1K6O/Rx7O7bl350XaPx3/Lszk3JeprQvAd958dO2nB0NHDhQnCM//5+99wCzsyzTx++vnTZnapJJIYUkhFBCE1REpSiuIBawoejCKpbVFSsq+mNx97+7LqyIhVUXdS1r+Vt+Cyqra8FdUESpAqEEkpCeTJLpc+pXf9f9fOc9883JTDLJTMiU972uuc6cc77yvs/7nvt9vvtp3NB+9rOfjWcvn5HHHDSw//d/3Y73vPWN2FNwJcXsxRc+F0O7n8HA9h60tDTHZeta8uLSWK0lv4LlwKqxJnTRU6YpQrNZKAr/S8De8PROVAa6kUtn4NjxUZ4foFStoGNuBxYtXyzHSmN2xFoOmBEz05BGV313JKkYAruBVtgtcxBF+VGBnQbUsFJC84IF+PEt/4Ff3P5r8WPvbDZQjQYkw6PnDqEpk4Fbicv9iRiisF6fmy6oFSMl+XOaF62R3DMsmE0Pmc9+/l/wnvd9BKViEY6VOuLg/pnPfEaoCPpzU3Pnj1Npio2/NAU6SWDn/4ofJwgpzZFAY1nD36ljFKgfGIBinlgZWWMgouYef5bkkpOAr0B9NJQgIBGM+BRCjZmNwM5gmuuuu27U5FWHCuzs089//nOhYUgXHXvssQcl26RWrrTzGNBpiyCQD5dmTHLo45VrkoenXGNZx7JVxm71lKRex5Kt+pxPenwK4SbK/znuiy66CD/60Y9mJGiPZ1AHDewqdcC5p63AF27+e1SHNmLHnhLmpT3MXbAARy1ZKZ4rbKUggk/gqdExSXA3Il/oBCs0YdoR9m4cqFMuxfIgmrItCNwKqrXUKgrY7Vwz/NIQzEweEROWN7YpBuykYqIoW9fYywxQqjVq7GwpsyKeMfRl72hqw6PrnoA/VMIJz10juWJS2Zi2skkzpJtRGRqAYaRgk9aqaaEGS/BZJkpeVQp5NLcsl7w0H//7WyTVwytffRH+9Su3YG77fARhcMSBnT9KZnKkZkmuVPGp/FEqqkV5UTSCsgIfgnsMPsOAE2uR8Z8C9eSrulbjslGAk6QMkh40wyDuiUbP940aJq+Z1NoVoCs6gdSDohg4NtoYSM2M1g4V2Hkt3vdf//Vf8bGPfeyQZas2S26UBHMl8ySYJ+W8P7nyuySgq40zCeTx/76A/IFkq+SqNHdFKynNnpvn7+66Cy968YvHg4Ez8piDBvZGGoba+s4tXXV3xMC2EEQ+AlgScBkaFpi4ls0Mo7p2aYYBzMhCxkzBz1p45tF12Lu1G50tGfQP9QmwK4APIxfVyMCJp56ITFOLlNKDXTMe1qooKY1BDISRAboajqZFPJsGRBpPXZvaSA5W1IRM8yI0AruiYryhMoyoRFUO2ba5fFRBd6EHTTkDhuWC5cAdA/ADStZGFFojgJ2bnNR+dSzJClnxTcxdfBJ++P07cM3fvFeesJRf+1Th2UnDsB4o85WrQgnKg4JGMwXyBHrlVcHi4KlUug7aSZe6JICrz2Xd1YLZGgF+eIONtYckuKv3inZp1OKTrpSxy19ZtHJqjIqG4WuSR1b347i//e1vS9GLsXKITwTYeR96uXzyk5+UCkPKgJuULe9LufKPT0uxMdiWpx3lkpj0GFIgrgC88b36rTX+5ho9ZZLybNxMR2rzociOoE3jLjdHypbv1UbJz5N0GDd6gjqfhFiSUHvFHMSedfRRndizu0cKaLz54tPR1bVDEnwxbcAJa06KszYyY2HaRGjZKAc+Ukx5a1oIgxB2FCHn2BJgQ7rGciw4poE//+lR8X9vTWdQGexHxkqJtk5ahlQMjbJLjlmMuXMWSR1Vw07HP0QE4tsN0+Yt6o2bi/w4+bRgBmJwNIIQhk/aP+aFaAfgQnTo69yY8rbGyfI4Phf4ZgQjsGGTx66lDLbJn9eeEIwo9saITD5eBgjNqmjqnjVH0gWw8hHTBySNp3GYEhB5/ULDWJFb7z+v50d0ceTYhv2uFf+ofmAGx1bzNpJr+TZCI0LFDzBn0Uoplv32d3xSPJjo+vj+D16NlrbWg5jxw3cox8LKPldddZWAO2kZpXXxrsoQmjTwJcEon88hk8kJOCp+nufQi4I/akXhjAbySo5JhSAJNErzJk+uNG1+RhAnsPCP4EkwV2AzFpArmoj3IvAwpQBTC+wv9H2iwE75kZ54//vfL26l3DiTILg/2ZKH5x/Bnt4+lK+SsZJpKuXUaZnGDbNRto1PQUl7hJKvBB26rsiVMm3cJJNulckVqWTL/tHrh1GntDHsL/jr8K3oqXPlg9bYc7Yl3jC3fOmDWNTeiVIffayzaF+yHAuWL5MIUi/04JuhAHt9MZGbiwLJS078JQXjRr5wxUapgMefeAZwy0gTlNxQAJ1UjJUaBnb6xi9auhyhH9MOws3xGnR7JH4nvB8F2A0WtRhOk5sEdnrpsJmOva+HTQLUFbATLM2IScvi3SMJ7nzvua4Uyrbt2PWwKpRIDnaqRUCdRTJsxxRgp7sjQd2LDOTCCBVSMuU+ICjGG4eimGoG4JBPIbWnnv0Be8AswTVqYqjiw8h0oqOjGe+74mP41o9/Xadj5nUumDJujxwP3RuZdpWFNlQOFaURq58KwSDJsSsNXgFPkodXhkECPP8awSkJ9Ipu4avyy1YgkvR8UWBEkKebYBLsG3/OY3mKkGP/wAc+gL/7u787IPBMBrCzX9x8eD8WohhLtsn+K1dOylDJjd83esrwPeeA8lXAr+gapSkr2aogMaWBKyol6QGjXEw5B8rYm3Q/VXM/mmyToM5xLl++fOog7BHqyUEBu+LXGdH4pX96Lyq9u2GUdkpVnyWnnCQ0CYOOgigFFxWGHsVcp8lCGgxGskEKJgwC2GYGtmHBMlysX78Vhb7dIgInpp0F0AnshmMKDUPjIQ2HRx+3GmbNsOrXwDmK/HoFJSVHAntoMO1AVAd3IzRgBDFNM6waBzBIbdQonNHmIVBAXwNa5uOilsKnD9+KMxIS2NlC8iW13cC30kixhN0IUJdR1pIKxP+5NY2dwC50Vc0YQe1/uMWPBkqr5P8jHn8NbpJxjEAYscISo119zF98Sj2SlT7tyjvmCK23MW9L0OPj8xe/+EWhDvhDTm5i9XmtuSMmNfvGiyZBQOapRtsdqHSaAmteLwkqo3U66bt9IJc/pamTdvrc5z43rtJ/kwXs7Htvbz8+9KEPiCZLzZ39ORKyVXJVm/ZYc7g/EG+cCyXbCy64ADfffDNY2GIsQ+5UW/OHsz8HBeyKX1fVkdDbhbC8EwYyWHnG6fV+hlaIihhNLRhWhCAiJ1wVbpigzpZinhgzBZRdPPzwA4g8S7T1yIsBLOMYqNSKUhDco1RGKB+6PKbTsS+7agR4au/UdC2TgOAjoDYvlY8I4nE5DtHsD6GAktoIRiyYUNglhKEp+nUUxKjv1QzFkZmCk07DSrfVADnObBm3kcBuuAMoV4vDGvsIQFfnDAP7aIvbMOkdQ9/2AAUvQtpJoxpGmLvoGPzwB3/Yh2c/nIvqUK9NTY3ufzfddNN+wf1A109SDgpMDnSO+p6gknw6OBBo7++6XC+8Fjl1hvZff/314645OpnAzj7u3btXZPvlL3+5HvE5GriPR06HKt/GQKbJki1L45FX17nYh2dv3MDOWqaXvu419fS8b3nt2ciX98ApD6JipXDiC4bzPRPYqa2r4CS/xh0boQ/btJGym2CwAEclwN7de7D58Ufh0MXRyNaBfZ8F1pRDtVDC0uOXoXP+EriRg5RBHnpY+w7IoUuIeJAAdsXPEBhNUGuPkXb/CF8H8wTNw6cABlmpxqhapkIA87gghyCyUKxGUvwi47TCac7ClUVrcAAAIABJREFUluCkRkCPgV35rzvVigC76RVibd0a5tSH5TA2sKtjYrc0E5QDQT2AI8D+xMNP1Hl2uj2+6z0fFve1qdjIYdOjgz9UPuqTKz1UABptAzzQmCfrXnw6IMdNoyqLa3ziE58YN6izj5MN7LwmN04myKKrKTcbeiMp980DyeVAG9iBzp8sufI+XOekc2hMZYEN2hFmWgH0A8nzQN+PG9gfe+TBetZA5vt+x0WnwCx3A0N9QCamYpjHhcm82Aju3JFd34Vn+EjZWYShhzSLUGcsKRpR2TOAbRs3MrMAjCgOW5Zz/eFC1XxPIyqNp2zz2hdg8TELYaYyda69DrQ1YGfAjsr1wQCeZAtq74ddJcn7xy2ZoiBiSTv5jFx9Bk5kIjCp9ccwLaBOeDZ8OH4Grll7irCaEBk5ZLNt4rA/DOo8elhTZxIwVlCiN0wQDcJGFXYYG1/jp4zRW1DbkJJskjpS+HVE8tRQqjD9QAZti1Zge9eeeu4Yzt11f/fpKWNAHW2U5FnJtzPfx6ZNm0Zwwwda0Ef6+6SWztS8rJr05je/WdIOHEw7HMAuv6VqFUxvy6eiO++8c0JPRgcznsk4VlFIpO1I191www1SNelAFNtk3Hu6XWPcwP77u36Lv7zszXWPmLe++qUY3LtZgJ0a+6oz4pzrBHbXc2FnYnfECqpwImrp9HJxBdiZ6ZGgvmfnduze1o1FHRl4Rgtct09A3bTdEeCufNl5vXQ+ByYDS6XjCEsaUW3DgBvEWi4nPwb22KBqR+T5GUkYg+VkALsCddZrDaw0ENLLJwty6pZBN702WOkUAm5qtShTI3DFC4fujQriya27lUF4foSs4cKy6L3DDYNBIKODez3xlwx+5DGZtA3XC+EzOZbjiI2huWUxegvA+977f6TIOP3Zv/6N70xpYOfQqEned999Enr/9a9/XbR3RqROhoY52T/SJEWnApDe+973St51pgw4FOChj/vpp58uGxtpFHqL0FBJOoNUCMsIHiqXTKVn48aNIlc+HfGpIln4YzK164nKOjlGlajs9a9/vaQLOO+888aVp2aifZiO5x8SsNNt7vLzVqAysCvW2AEsOO1EqW4k4Elf61rq02qxKiBPMGSmxygqoTIUYOuObXAHBmJXyFpTmjr59SqpnBrfznQC5N9pRGVrb22tG1FJxZBTr3q+cPp0nySo1woO1R/jla6szJH0blHaMbXcRpyUeqWqRRaCwIFjR3FqBKMCL7DhWL5QMSXaEpBGzmmGkZ4vZ/lhHCFr54FaRlMQ3COJ4KtKNkcW2KCbI0BvGLqCxhSS9KWhUMh4Fhc1/ZByk/QCTDVgi1dOfs5SXPq6vxFgp+H7q1/7Jo5esWo8lzzix9Dw9/Of3y6GPya2YlPGVf5/JEFIgY6iBdgfuttdccUVArzjKVo9moAJvP/1X/8lVAm1U2a2pPsfn8ho4GWE5fve974DetYcaPLoB06Zkp6hu+lUl+2ZZ54J8ukXXnihbESHurEdSC4z4fuDAvaXv/QvZMxMJXDJmafUgX2v6yHT0YRVq1ahqalVNHYBtQwNmTGQq897Gfo72IOhvgFYniEpUNOkD4w0nKgKODnAY7FnZjBMgcFJqhHYw2oZmZa2WGt3UqDbIkPkg0xa/MClAEUC2KUfNR6etMhowE66RgJ8Enx9nEs4bkxcFgXMgV4RQ7FtFRAxu6LBYKw4LW/aaoHn0H+6FQhjKilyIOkDmPArCer8jtkcS8EQzEoZgeGNH9gPkFCesTgEd485T8w0mlrm1Ksy0eWRla5++J8/nTbATllRUaC/O6st3X337/Dd735ftMxkSt1nC+QVmPDJgVo0+0EAfu1rX4uzzz4bz3/+8yUfzERAh1z4448/Lu6GKlSer9TcyY3zqYCGWHqATEZjAjY+Idx999249dZb62H5yhf82do8kzEFdCmlbOm6eMkll0jBEKYgZoqEiRhdJ0Ne0+EaBwXsSSrmjRe8CNViH6K+XeLYOAATHS05pLNJ7w8gLJkYiorI1KL/ioMkZ0K0tnQga2XhVori1shG7xc2AnoMqK5o7fw87cQcNgtKZFImOhYvRMecOXUXy2I1FJ90Gg/l3JDuiAEMujwyI2KtEfDQ4Kdu0uc+Ik1Ti0CkL3ktqZYVebCQh282IQjjXNSpWsrcgP76VhpNVhp2ulkMqJL4rAHYDb8HoZUTGiZtlkVTjyIWfijD9D3h8amxU+9XGvtYwCB0E8PZ+XRCt8aQ3kUswmHCCtzYL98y4TEzIUzks20w24+uV2WajsCu5o5j7+sbwIMP3i+aJvOak6pgawT5yQD6xjlQHi68NqkhZk98zWteI4WiVdbGyfrRs0gGgZUgTzCn1k6go/2BG92111570Lz9/vpG2fIeTL535113SVATc7o/m7JVGyXvSZleeumlOOecc0RhZCTyRDbLyZqX6XKdcQM7jaevfMWFwrHTAHf1pS9Ez66N4hVD42khqqA8FNMXZlPMr4dFXwpvpGHCc736/2bNXZGpeEdrjDSNQleiTwnqCujVsf0DPXKPE9esEfqHC51eONSgmb5WNQZBkabha7J5teRhjRFyBOW6dhKEqNCMaZThmO2wTII2vWJspJm+1I7912W8Fn3Gs7BrtJKiYVx7mM4xg5IEKJGCKVcGxVgcum5snI3o11+jpGo+8qSC6F/f2Op9bsxFX9usIiN+wglSrC3L55AmtC9ahY9+6HrJGTOdgT0pC4LAU089JZrt73//e8nmp0BegRH56EOp2JP0s6bnhWrcPM4991zhdlmhh9qkynMzmT/49evXY+fOnRIURJqH3DK1dUaqKpdB0hKHK98470kO/umnn5byerfddtukyZZyonxpxFWpGPgZN0o+7ZDCOvXUUyUzJevgHop9YjLnYrpea9zATnfHd73zbZKul37s1/z1G0VjL/dtQ5peLqlsnMNFKIg0DK8q7osCfEZKsjUyUyNfjRooplgsw84i8sv1V1ZQGij1I/JiKoTaObV28uwpPxCgZ3WX/nIJR83vwJKVK6X8nlf14Xo+LNsRf25D6I9aBsQksIcew02hwD05cUx7y+Ae0eqFAogQ2QFso12MomaqKlGkWfrfC60z7OnATUHuajksowGfRSESBbeZ6IvNNoqoVjz47iBMJkITvZr+9nxMGOlDMxqw1/vb4O1DbYZG4iD04UVVpDNtcKMqPN+SWqgf+Ou/rxcdn25UzP5+XOSjyTmzcDP56HXr1gkYEfCZh5xa7qE2erUQwJk3nRQA08GygAaDfMZTXOJQ7ktQ393VhXxzswA6lRZuYqQmqMGrqFl+TnqC6WoPZ+MTA9MqU5YEe6YBfuihhwT0JyJbboqrV68WMD/hhBNkHKqIBo3Euk1MAuMGdtcP8cmrrxKt7+Slc/DPn7oaxx+7GIPP/Fl6MJQfdlEkqLMR2EmhVL2ypAloa52DdFO7AHlhoAfUvCOnBe05B/nWOQLubFamDL8AVIv9khCM2n5zNvaCUbRMwe1Fd38Zxx23HItPXC3uk8VKBWkrvgbzaptMEcwMkn4igpNPCaEn7pj082bAkvJZ91UIv7jTxBo0E5hZ6VbY1lzRtt3IhO2nxThqm96IV7lv4iGEVZJUo8ZuRlWEVhFh1UMUkFePvWAsyUOzf796iY5VPo7U6kncGIZ4+ZiRh9BgamT68QeoMhjMduBkc4jsNpjI4v3vjNMKSB3U7/8YnfMXTmzlTNGzaVykdquScREQCZCsGMTPZa0ODUliKWqDzIlCIKFmz8IYLN5AAKV2zD/6R1NTP1h3xQOJR/m4ExyV14tyOuD92Ef+qbqifGV/1BMIj1VPJBwH1wL7Tc8hfs5jD9V4O1bfKVvKlZQNXylbvrL//KMmrvLm8Boq3ww/p8Gbf6RUOD6+8o+fTbZsDyT72fD9uIGdwvjB976Jt1/xDpHLLR97tZSt27Njoxg7ScUwIrQShqKtS3Sol5IEXsz7QuBet2En1q29E3/e6GLdU5vr8u2YEyelOvqYY/CC5Rl0LjsRi+el5Zx0rk3cKll2j+BO18es48IlbeLEO/u8Oe2Yf8xKOGkbFddFxOpMqgBAYI0Edimvaok/OoFdUR6KhqHBkYm11CYTOjYydhZ+1CTBRmzUxhWPrgZBQFeaugB8LQAo8GONkaBe8VyE4QAND7CZ4MsyBYBzLPTtDdNFoW9IKmPZWBL/+y6LdvhIWQ4qbgW270mRklSqBZFfktQNKctEwefG6iHdvgx2Kovi4CBed+nH5WlLpe+dqcC+P1Dioz+bUHe+X08UpnKbKHfCyfrhq02G2i6pFbXhqLwofFU5x8mdE5BJ9ajgJvaXoMjjVHk4WRO1qk48nk8mapNSQM/xxGX7mLwrJYBPLxJqxHzqmOwEWSo5mqKw5EmX9GKtbB4/VzllJku2+jr7l8C4gZ0TNTRQwOtfd5EAhMrHniZXRiNquVfAnc2rViQxmJHOoLcKrDrqeDzy6BP4wtd/iDv//Ixo/F29Q1jQ0SyvqjG1LBOMsZ2wajHOPfM5eO4Zp+M5zzkO5UIBe7o3SVoBAUqU6htJz97+uuYuX1YCVBmsxBQGUr0pBmR6nxiizZIesiWBGDV7NuZZYRItWgSY4CtlNQNOLTWw1SoUCxvBO75Yg2Br1L4VlFCle6YfoBy6oqGrVil0I20DtsXKSfETiG3Z8rRRLfuIhooouy6yHUvQlM+jUqqCGSTZ+gr9yKdyyFoh9pYraDUD8eV3q8OFSviehtOybyBdK0hitczHtm1d+JvL3yuyf8fb3oRr//HGGauxH+kfPOkglvojVUFtViUWI8ireq2yfk26pfIJK84wGucACrFgwSKhf3gdRcVQS6cGTs1WbULkpEk/0UMmmV2RoK/eq7gOlflSgSu5ez6dMASfNMhkA/2RngN9fwZWjtOXicDOTIzJeqfve89leOuVV2LLg3eiPQuhXLyojGoIpE0I8GYybVLv8/qbvo47/7gWr7jwXLzw9DXY1dMr8u+ogWd3Xz+e2LAJe7r78MT67ZI/nCBP8H/tRecJwJP6yebzWL/pcZSHumE7BlqyWQzWeNSjFi1A57KlEgzl1jxXeA96yFQDCzaBnc6AtSRiNFzyxySm14gmXvLcOdh2FiaTyTtMBcyydomowURqYAH3BKCHgSfHyz0DDxVUkDNDDDHTI/9P1wqQVIYQ+i7c7iH0D1ZQcQNkUrVygam5I9ZloRgg3xR/l09n0dQc9yWV9uBGFtLi0eOLp4yTS6NUqooGz3TCQSVA06Ljcdf//jfe/q6/FcM3Uwpc+a73SU5z3SZPAnQZpO85620SwKltq6cCBbS8G39uCnyTCd2UgsF0EOTxSalQy+e5pCwIvqQ2FEhv3rwJmzdvGVEAQ3mNqPsl89Crn7l65XcqCya57pe97GViwNRtZkhg3MDO4bI49c7tW+tGVMW1H3fyKmxf94BEhfrVvnqSLgJuZ/tCAfYPf/IzojH+4IaP4NiTj8Gunf0Y6u7GUBRhXlsJRfMoWH396B4YgAJ50jXU6AnyvNdznn86Ln/dhTj6qLkY6usSjp6pBgwnEE3e9yK0d7Zh5fJjkZ6TQ2CkERQq8HwfTiYlxZ6rlSLNqjCNCA5BkXniwxD0ZWeAE/wMorSBtJ+vAzs9XvyoAtvISBoARcmYZlmqFKlGMJdkXrWWTTchKO+CH5hIzZ0LY7BbKJSurgqe2bhWjjLNZnQsWYIW28Kjz2zDprVP47GH4++SLdc2B3a+A0vnZnDmiUdh/jFx5Z1ULsLc9jwYdRqmHISVIsLAjBOB+Vk0rzwB3//sF/HOa26S43/121/jxee8dGas3ikyCvqAMzyfGjYbNeyRoB17WzX+xUAfR0wr7V0Nad68TjHS8jsCsOKl+f7JJ58QUB+t2EVSe+e1ku+ThSf4f7KP9O5hcNXhNsZOkSmb8d04KGBX0iDXrqryEHC/8rXPYkFHHhsfjw2p2eaYpyh5JppQxorlz8W9D6zFp274qnx+3OqjcfZzT8PipTa6qhHCPc/I5x3Ni+sCTzcvQHWoC7f+9lHR4rkpsPF+1ODf9PoLROvcsHEdHCcDK2tIPncB1nQOK5YsxJz5C0SLZQvdCvwopmbCWgAVnVssk0FQfpzuliXVghjYQ9dB1kwLuJfcCBmzKgFI8Y+xihRzn9O7x4sNpG4wVNf0Q8MXjd/09wpV4rGeaTmLbbt3ojQUc+6ltIPjlh2D3tDAg3/6Nf7nvx4Qu8OjW3v2u+j4FEOaqnNuO95y+cXonJdFW2cnOtqbAKOEphRQ9W0MFEy0tyxENdWCaz9+vXjELFuxDD/+8Y9x/JrnTNkkYNPxF0eZMrcLA4pUuuFkcYmxQT0G9HhN7Vvxa+7ceXXDLa/Na9JwuWvXLjk+6co5VpWosYA99qKKaSAaPGloZSAQqRndpr8EDgnYq+4QvvHVr+IjH/yYSIB8+z9dfx1WdLZi8+6NGOzvBaol5PIZAXf+v6hzEbq2b8PXfnSPABgNpgSn01bG9ETrnLy8tqUzGCoYsHLzkc8wAVeHfP7LB9bioXsfFOAjuJ37gpPw2vPPxfPOOhXVUj+6uvuRzUXitaJoGlZ1mjdvPlryrXEeG8sRYyQfdwMEoDei8nvnZ8zDEiHujxU5CGqBUnzP4CT6sjO6lQVCGKTEAKV0qiVeBWEZQeAhDCKEvoWoXEWhtB3F3f3i5qk8gOzMXCya14xqOo0n//Awbr3jTtz56GahSdiYM/3ck48esbKorctm0B8fozaAf/7rF+DMi/4SbU1VrDj5OER+EV5ErxuWdsogv2QNHvrjvfibyz8iclMJwPK5Zpipkb79038pH5kRkE+///77BXDpdklDpqyfWjzFWJq7AvP99VqBr7qW2izGqufaSMUkKSB1rcb78XNlmGVeGxpvdZv+EjgkYBcc81x87KMfEvdHtje+7HRc8e434PTnPh+7Nj6MPXv2or01hb4BF1nEhTJac+0IC1tRLhXw9Kbt2LKzWwCdYN5P//WeApYtmiv/W17M97V2zKmDO2ma393/Z+HqFT1D7f3yy14jx27ZGnvaUHs3okLd0Dqvow3NczsF4A16kaRNAXkj8GIPCTOAHVoSEsSKovQqZAoBw45B3jCrYvQk0BPYuTmwMfkYqznRfZKpDfp3VcTAy/TCpIjoi8/I2lSmCaHZhNXHrISRyuKhh9bhx7/8X/ziv++s2xKohR9z6vPw/NWL0GwYQlHxtZJNIVN20Tx3LrJNGWzdswc33fhVoaho43jZS9eIxr5kSQvKfkwF8J5NmRVwOpbhn/7hO/j0P35aPq/XPCX1lPCxn/7L+NkfAYOjqKnT44WRkXSTpOZLF0DmdaEbo6p3mtTGR4uebDRzJUPrG8GZI20Edlmjkq46/ku+H00ySWMqDbKqaPiOHdtRqVQlG+WaNWuefaHqO06aBA4Z2ANEKPYP4oufv7EOHKRJ3vzuy3Dxhc+VDvbv2YPego8WgwFHNeMgSpi7YAHcSuxBYxUL2FMoYNeW7fsMipp77+BedLTMi0F+Tpy4igD/1e/eNkJ7v+JNrwe5/oHuvSiUe1AZLCMyYr6bRlYac1va2pBt7oCdtpFNpepJy3hMMnGZXwtokkSLjOgMXMm57oSO5MEZLAzAr8YUTHmoF+WB2FOnEJQl2tZJxQZU5sHJZNvFd5+0UX+hgC9+47b6kweP4dMOvX+OO3oZ0vkUuoeqqA4OIpMaTo6Wz7YI0P/mt3eJdr8gDbzrrZdg1cmdsnkuPzUuBSaAnu0UrT3bego2PrQWb33PP0oO/aSbI2MSUsrdZtKW0uy50GOPPSYh9zSUKv/3o48+WugMriNVCq5arcB144LMKtKSBlV+P1zUeTh+QXnIKEmOBtKjAX3yMwXqin9n/xSQq9qx6jP1yvNpH2A+Hj510DXyda97nQQP6TY9JXDIwK6Gu2f3Lvznj79fp2X4OSNT33DpS7BixSI5rNLfg6H+ooCtY8TeMM0mkM3l4XKhuxX5n5p8slGrJ7izEeCrxlFY2OwKwBPc/+9//88I7v2q916Bl7z0rBj8d21Gf6kXOSf2q6enDj1ogsECKrDR1JKRvDapTAYWE4+xTzWPE7ocKuBW4K36VS1XEVUrKFbLUhzErzItmA8zzQCizIhCIdmWOcgvXC59+dXvH8P/3PG7usePMgafsWrpCBDnfYLSbjTnI/RW5sPx9+C3f95Rp6+4CZyyZhWWrViK9nmA0d4MxxyU7vHJwK1ayOfnSGDS1R/6gnDrbKKtX/jK2JFnihbZmC4/IVYhYnRrS0uzdDkMA6RSGfFk4R+14EYqRvnOK991pc0nCzsrwG/0YGnU+JMau6ozqkC6sYg3P1ffsa/qXOUfT+qIuWgYMEUq0TQtDA4O4XnPe57UZ9VtekpgwsDOYQ8Uq7jnf3+Nz33uBvFxZyNX/IqzT8drXnkqjjtpDdySgYE9W+Q7RZNQi7arATKZJji2LyCvWqpWp9IrBGD2SNV6egooVGxQiy2UB3H341v24d4vf9+VOGP10djd3SP3LLslAXh6zuStrKQkYLPTURxFalfF915+pE4GpscsjllEKNffJ6e3LZNBwabHjSsbRMpqR3mwB5XARVO2RQKrWtvmiLG0EdCVfeAvXvic+hgI5MkWOGWhogjuyaeWxatfgBWL80h1LITRFIgvu9WWQrG8p366kVqJ1rlL8W9fub2+2dJ3/fovfhO5FF03NbBP9Kf6pS99Cffcc08d2JNUCoExnU4hl2sS98Fk0W1l7GykY5JAnryW0uob+5uk0ZJa/Vjj4nW4gSg3TNJEBHS+8qlC3VNdi8DOdAVXX331REWlzz9CEpgUYCe/zJwnPXv24Ktf+TK+/rVb6sZAemKcd/pq8V1/3otOQ2dTHv3RkGjx1YEhWF5Yz+7IPOwEeDZq7yxobVToAe4zWS7Q3C5RrkzxOxS2oq01TsT16Pqt+NY34+AnNmrDr7/0VXjp+edi5bJOAfjtXTvgdW9GWzYHJiFjfndJLua4Ei1LkCaQK3DnK+0Cac+VQCs2auo8SjaF2oYQeGnh01tSGaSb2gTQBwsl3PWrn+E79+6tb3SqX3TZfNGJywTUB3rWY9dQCscurMJMzUXodsu1c51HST/ZmE6BaRfmzl+MrOlLJG5+YRvQlEbaCcCgJ7Z0Jgs3dNA051jc+sPb8JGPflbmgEm//v1b38GaU05H6IbaaDoJPzTmhr/nnj/IlWh0Z7CRCjJSl08GvlmWXYsETcmr0qKT/uaKOhl+pddKMmhiuON8QpB1Kimq42phw3+keWLXSgXofDpQf2HI2I3YzZLUDxtpeX7G81R21DPOeC7e/va364yKk7BejsQlJgXYVcfJu/tuAeuffBo/ue0nIwCeYEtPGKYNUCDPgBsBMtvCQG8PdnXtigHUyqPZHEBfyUMmw9xYTP4V+6s7Zk48X9J2Bq1Nbdi5dwhzFs+F6+Rwy7/9uE498Drkr19y/tlYuWol1pxwNObPnSPeKru6ujDQ241+P456nZN2kM61o1qKi4YkGyNcw0SAUhDEIJ9rzsr9nZa4uMjWrj3Y8PgG/OHBx7B5w4Y65cLvCK6XvekvsHReJ7xKCa0WMBAAbak+5DJz0NkSX7MytFc2sAEzhUpYEbfNbCqHhfNbMTRoo21ZBzqPXo3ynt3I5NIoBy78MJL0Calss6QPuPlz/47P/fMtYpTlpvrVr30NL3zxeUwMr0F9kn5h3/ve97B27Vpxb6ShlBw6NWKDykICjBuNogpMk6Cf3AiGgXbYvqI+S3ZdnS+/lWQNgdpBye95fmOEa/KJgZtEFMW1cjOZrNgJuAkw6RkLhujc55O0aJ7ly0wqsLPvhaFeBFEF2bSHp9d147HHHsXnbvyMGPDYJGVAUzPmd87F8QvyWHPqSTj9uNVoW7xQIiybqU1ksgL2TCOwt283qv5wPVQln75iJD7c5X4LBRhYuHyJPP4+/Mf78ZXv/WKYEqrdjy6EJxyzHIvnt+O5559dB/k9xQKCoYIAvfjCS771EIaVQxSU5ImibJP6mQOrOS/Rn8inUejpB6NCn/jzo2LUlIjZnQP1JxW1sbzqir/G2S9YiUp5CH1d/WhuYv6cQTTXaqpGxYJ4zOSd4RwFAfPPtzajdcEioVsGQgsd7a3wqgaGSv3Idc6DGTQhw+RVzH9vZvHQH+7EDTf9WKoksRHUb7rpC3j5Ky6SzYQePbnsyFqyz/JamzG3+/73vy8ZDhkRyqZojjhfelU4d9UaDaJjCSHJoyfB+kBeNKN9v797xJtBbLDlJsRcMoouUj74TIXAtAZXXnnljJmz2TaQSQd2WTisTl1zk3ZLrmjiTz6xDr+945f4/V3/OxLklcSbmnHColijX3H0Iiyc0wFr4QmY7+9F0JSFmU3B8AbhFmPj61GdOVRLFQxGbUJVhGUXXuZoLFmyCNu27dznXvVNhf80NYuvOIE+vXihaNKLFs5BirlYwrIAODcY/kj7vH7ZPHa4ZVR2dksqhK3dFQxuX497N3ZjyzOx3UA12hae9/wz8ba3vxPHn3AcMuFelL3YO6dUKqKwZ7cAO8eRS9toaetAu9MmXjNMl2Bk02iasxDFUr/kfbfyLQhRlgyNfGXK32rN3XKor4h7H9qOe+68Y8STCjM4EtRPOOk0lIr9yDfHsQC6TY4EmEb3Bz/4AegdQw1XZVckICsjKflsar6xFwyTfY1MLtSoiR8MQI82itGeDpLHEcRJCSU9ZFSSLnUc+0vundr6G9/4Rslsqdv0lMBhAfZYK6B/N/3Bhx8rgzBAuVLC1i0bRJO/9T9vw9rHHkO5WPOGKcbUSDIZmBIr/bxf/vqLcP7556JzDg2AAfLtS1AZ6IFrtSLX1IpCMdZEck1HIZW3EXkG7vvjfbj3l9/Hr+97Ck+ve1o0aj418B51MK7lpGG0k8LeAAAgAElEQVRErNy/e5iS6e0ZqCcqS56TPJcbxbHHHSuRexe+4tVon79Uvja8CppSAzDMLKKwDDPLOq79QqUMll3R+plaYMdT8Wa1fOVK8VVPt7ejlrdMtHzLrqC3FCLoH8LWbbvwzOadeHDdFuzetKk+Do4p27kQ73//3+Dy97wHTVYiv830XJtTutfkr1nYg5WcmKdcBfoMG0hj3lpx3TxeecIo8B/+jqBPXlylGEhSMSMLlpM2UY3UD1tsTI05eRWIpDI9Jr1iGn3deS77opKTMUcNi4iwGtThyjc/pSd1BnXusAF7o4zkUZNAz2hP4m/N5S6KBrBl0x5s27YVO7ZvRV9fLzZueAZusR+ppja0tXVgztw2rDnpVKw+7gS0tuclpwth2Q4aUyzuOzM81jBNyfPCYiHf/Y//wKOPPoItmzZgsFiRTUVFfe5vXhWFxGOyTXl5MjhuxTKcde75OPMFL8JRy48BMwWzxF4ETxKKRSzqkWhm7TEmovYEE35YxZ/u/iNu/sIX6hvcePpS31Tmz6n3hZvK695wmWRtVAnbZtA6nZJDUcA8MDCEjRvX44EHHpCMi9TSk+6HSfdEDmR/eWT4fTIdwVgDT0aSJgF7NN93dT9lYFW+9ARv5qNhxSJSL8xHcygVp6bk5MzyTj1rwK7knHThigHIlzziouHWwvlHm5OIKYFpCAoDqU1q1SLsGo9VdUtHu4bNXOtGfC+v4mHHzs1CET34wH0C9qO1pUuX1DeX9vYOHLV4qWwwKp+5G7lwqERFlgB1WA3hZKg5kc9mIY7RC2iEtU0pnYp9oRkP8D93/BIb1j+DPTueQVfPEPoHYk0+2dpaO6D6dMyqFbKpzD96BbKmJdGvcQZLzaU/m79rRYOoohhML8DgJWZ83L59m/iF08CabATVxjD/8bguJq/R6O/O86mBy/r2vBH5Z5g2gNSKysnOZF/0uVdFRuT3N8Zv6tmUpb7X5EjgWQf2xm4z7wy1amqz6tFSAT3zlKt85QoIeawtSV4OMtdJZCHyq/C8EI5jwrCHQf5gRclMj6HHzDKBVDKiR4FpxZuO6jtpKBbFYF9H81zgefye4yK/PhYYl4pF+J4PVhlsTscFSZKNYG7AR+BVoDaJgx2PPn5yJZCcbxWJqtINMLKTRlYm8iIFQq8aNp7D6NSYpiE3Pxyd2tg75RJJrxxq2OT4lW+7qovK6FHy/3zP3OtMG6A2EwXiGsgnd96n0tWOOLBPJWHovmgJHG4JjLbJq3vu77v99Wt/AK3B+3DP6NS8vgb2qTkvuldaAloCWgKHLAEN7IcsOn2iloCWgJbA1JSABvapOS+6V1oCWgJaAocsAQ3shyw6faKWwMQkcO+99+Kyyy4bcZHrr78eb3jDG8Z14Q0bNuBtb3ub1EZlW7RoEb75zW9KkWrdZrcENLDP7vnXoz+cEvjhD4FLLgFS+7qfskjHNddcM+rd3/3ud+NjH4urk43VRtsU1LFMeTBqLnXXBW67Dbj00sM5an3tKSABDexTYBJ0F2aoBAigBNLzz48Bnn9z50oZvXe84x145JFH8OpXvxqf/vSnJV+LAvsDad50l/zkJz+Jn/3sZ2A5u69//esiwNGuie7uuA/8u+OOuA/ccHSb0RLQwD6jp1cPbkpI4Be/GAbX447DltNPx+W33YbtjoOkdp2kVvZHySSPS2r3//Iv/4JbbrkFf3XOObhm9Wo4t98OrFs3vKm84hVTQhy6E4dfAhrYD7+M9R20BIYlcPfdwK23xkDP7JAXXwy89rXAKadgvMA+mji33n47fvO+9+Gsri4sbGpC21/9VXzdF71IS38WSkAD+yycdD3kKSKBRx4BfvKTGOgHB3H/kiX4zMaNeDCTGaHJj9nb2ibR/61vYVexiN/kcmi+4gq87fOfnyID1N04UhLQwH6kJK/vqyWQkMDPv/QlPHzddXh5sYhjowipSy9F5k1vAhrpkwZax3vVq3D9U0/hW3fdJVc7ED+vhT47JKCBfXbMsx7lFJZAo4fMj778ZZy+deuwwfOMM+LeP/DAPobY5LAUx64MqswRo9vslIAG9tk573rUU0QCjaAuRtPzzhs2tv7mN0AS2F/2shEeNslhTISjnyLi0N2YJAloYJ8kQerLaAkcrASSvuiLPQ9fOO88nLpx4/49WRqoGDGQ0oVx+fIJGV8Ptu/6+KktAQ3sU3t+dO9mqASoXf/jG96AU7dsEV59aWsrmt761nF5sqgN4fRKBV845xws/OMfxcOm9+yz8eG778bvBwfHZ3ydobLVwwI0sOtVoCXwbErg7rvh/ehHGPz2t7GnUjmgJ0tSq1c+70nKRQU4GY8+iv/94Adx9EMPocO20XLFFcgyXYF2d3w2Z3fK3EsD+5SZCt2RGSuB/QQojTVmFaA0GrDznP2lJPjPG2/EqZs2xW6UOkBpxi6r/Q1MA/usnHY96GdFAmOkFFDeK/vrw4GAneeOKwmYTinwrEz1VLuJBvapNiO6PzNHAvtJAnYwgySAf/SjH8VnPvOZiWVu1EnADkbs0/pYDezTevp052eDBKjhs0aqShY2G8asxzgxCWhgn5j89NlaAodVAuTYf/CDH2hQP6xSnnkX18A+8+ZUj0hLQEtglktAA/ssXwB6+FoCWgIzTwIa2GfenOoRaQloCcxyCWhgn+ULQA9fS0BLYOZJQAP7zJtTPSItAS2BWS4BDeyzfAHo4WsJaAnMPAloYJ95c6pHpCWgJTDLJaCBfZYvAD18LQEtgZknAQ3sM29O9Yi0BLQEZrkENLDP8gWgh68loCUw8ySggX3mzakekZaAlsAsl4AG9lm+APTwtQS0BGaeBDSwz7w51SPSEtASmOUS0MA+yxeAHr6WgJbAzJOABvaZN6d6RFoCWgKzXAIa2Gf5AtDD1xLQEph5EtDAPvPmVI9IS0BLYJZLQAP7LF8AevhaAloCM08CGthn3pzqEWkJaAnMcgloYJ/lC0APX0tAS2DmSUAD+8ybUz0iLQEtgVkuAQ3ss3wB6OFrCWgJzDwJaGCfeXOqR6QloCUwyyWggX2WLwA9fC0BLYGZJwEN7DNvTvWItAS0BGa5BDSwz/IFoIevJaAlMPMkoIF95s2pHpGWgJbALJeABvZZvgD08LUEtARmngQ0sM+8OdUj0hLQEpjlEtDAPssXgB6+loCWwMyTgAb2mTenekRaAloCs1wCGthn+QLQw9cS0BKYeRLQwD7z5lSPSEtAS2CWS0AD+yxfAHr4WgJaAjNPAhrYZ96c6hFpCWgJzHIJaGCf5QtAD19LQEtg5klAA/vMm1M9Ii0BLYFZLgEN7LN8AejhawloCcw8CWhgn3lzqkekJaAlMMsloIF9li8APXwtAS2BmScBDewzb071iLQEtARmuQQ0sM/yBaCHryWgJTDzJKCBfebNqR6RloCWwCyXgAb2Wb4A9PC1BLQEZp4ENLDPvDnVI9IS0BKY5RLQwD7LF4AevpaAlsDMk4AG9pk3p3pEWgJaArNcAhrYZ/kC0MPXEtASmHkS0MA+8+ZUj0hLQEtglktAA/ssXwB6+FoCWgIzTwIa2EeZ0yiK8NRTT+Eb3/gG7r77boRhiFNPPRWXXXYZzjzzTKRSqZm3EvSIZrwEJrKuJ3LujBfsFBygBvaGSeECvv322/HpT38avu/vM2UXXXQRPvShD6GtrW0KTqfukpbA6BKYyLqeyLl6Po6MBDSwN8j9wQcfxNVXX42hoaExZ+SVr3wlrrnmGmQymSMza/quWgIHKYGJrOuJnHuQ3dSHT5IENLAnBOl5Hm644Qb85Cc/2a94bdvGTTfdhLPOOmuSpkFfRkvg8ElgIut6IucevhHpKx9IAhrYExLq7+/HBz/4QTz22GMHkhsuvvhifPzjH4fjOAc8Vh+gJXAkJTCRdT2Rc4/kmGf7vTWwHyKwr1mzBp///Oc11z7bf0HTYPwHA86N63oi504D0czYLmpgT0xtsVjEddddh7vuuuuAE75gwQLcfPPNWL58+QGP1QdoCRxJCUxkXU/k3CM55tl+bw3sDSvgpz/9Kf7hH/7hgOtCA/sBRaQPmEISmMi6nsi5U0gEs6orGtgbprtUKokB9ec///l+F4IG9ln1O5n2g53Iup7IudNecNN0ABrYR5m4SqWCW2+9Fd/73vewe/duHHfccbjkkkvwzDPP4Ic//KGccfzxx+MLX/gCOjo6punU627PNglMZF1P5NzZJuepMF4N7AcxC/Tnffe73y1nXHDBBbj22mu1L/tByE8fOjUlMJF1PZFzp6Y0ZkavNLAfxDySnvnUpz4lZ3zkIx/Bm9/85oM4Wx+qJTA1JTCRdT2Rc6emNGZGrzSwj3MeGVZN6uW73/0u5s6dKx4xq1atGufZ+jAtgakpgYms64mcOzWlMXN6pYF9nHO5d+9efPjDH8aTTz6JK6+8Eu985zvBCFTdtASmswQmsq4ncu50ltl06LsG9nHMEjUTGk1vvPFGrF69Gp/97GdBrxjdpo4EuvfsQG/XVixbfRrSaZ3DZzwzM5F1PZFzx9M3fczEJKCBfRzy27hxIz760Y+ir69PXCGf97znjeMsfcizJYFisYCfX/9aYOfTcE69GK941/Ua3Mch/Ims64mcO46u6UMmKAEN7AcQYFdXl0Sjrl+/Xgyn55xzDgzDmKDY9emTKYE7vv9ZbPrFZzG/M4/KgItTP/D/49iTXzCZt5hx15rIup7IuTNOkFN0QBrYx5gYPmoyGZiKQiWon3jiiVN0Gmdvt7asfwx3f/GNWDIvgz+t7ULqqNPxnht+rDX2w7Cu9W9i+vzONLCPMlc0CrF60q9//Wu85S1vEbfGbDY7fWZ1lvQ0jCL89IbL0FJ4FANlE/c90YW33/Azra2PMf8TWdcTOXeWLMcpNUwN7A3TwQi7L33pS+LK+JKXvAT5fH5KTZjuzLAE7r/jR9j1i2vR3JLH7x7YgpNf/pe45KrPaxGNIoGJrOuJnKsn48hIQAP7kZG7vusEJUAvmN/e+Hp05qrYsLUH2ysduPrf/gfNLe0TvLI+XUtg+ktAA/v0n8NZOYJf/fsnED19G6pRCvc8vAOv/9hX8Nzz3zgrZaEHrSXQKAEN7HpNTDsJPP3oH/HYt9+F9mYH9zyyA/kTX4UP/OPXp904dIe1BA6XBDSwHy7J6useFgnQZ/3XN79TDKbb9lbx2A7g6q/8CguWrDws95vKFx0a7EO1UkI6k9MU1FSeqCPQNw3sR0Do+paHLoHf/eQWlP74OQRmGnfcuw0XveP/4PzLPnLoF5wmZ3JDG+rdjd3b1mPv5sex4Yk/obB9HUpDQwjS7Tj1Befg/Cs+JQBPbyFTx1pMk5k9PN3UwH545KqvehgkQJ/1x77xFmQsHw8+1Qdv3on4+Bf/e0bl7CEoF4f60bt7B/ZseQI7t2zErk0P1UG8VCoiCkKkbAOmk4Fl2wh8H6XCII466Ry89ZP/hrmdRx0G6etLTicJaGCfTrM1i/vq+z5u/8rVaNn9G2zvDfHwul685/M/mdY+655XxUBfN3ZsWIuBPVvQs+1J7N69A7ue2QAU9yL0KjLjlpmC45gITBvZlIGyG426EopDQ8jMXYq3XPPlaS2XWbzMJ23oGtgnTZT6QodTAvRZ7/nNdULB3HnfJpx18dvFZ3260A6kUrp3bq5r4QNdGzGwcx0qvTtQKHkwghAGqrAdGynSKJYDqOyhvo8wBKqwUK26CAIP1WoA1zVgmUCuyUQu1yTip0ZvOVlc/P4btZfQ4VyQU/zaGtin+ATp7gF9PXvxm8+/BXOiHXj0mSH0Y864fdYr1QrKhSG0dsx9VnhnAni5OCCZJrc+dg+GeraJFu717UJf13ZE1SEBb9tMwTRRB++UDbh+bbZ9H67vwvMsVGog7lddlCs8AfCjYY29ybFgpS0B93QqLd9HXoihSgVnX3I5XvnXN8Bx4s91mz0S0MA+e+Z62o6UPuvNG36KTQXg3kd24y+vG5/PuvKg2fnU/Vj8oivxmis/MWky4IZRGOgRAB/Ysw3bn7ynDuDV4gCqA3vkXo5tyWvatBFagGnF79kEyAXEI5S8EL5blf+LJU++Dz1jBIiP1nknk0I2bQvnbhkeMonUF4NDJSw7+YWad5+0WZ8+F9LAPn3malb01AtCFPp7sHfHBmwtmkjtfhjlB74CP4jwp0d2YO5zLh63zzr93dd96wqR293rSvjwLXcdtFtktVrBUALAacxUNAoBPCz2CI0SWSYcx64Dt10DdN8P6iAeuj5cL0TRc+H5EdxSBaFvwzMCAXHVqJHbCa8WpaHzs6S2zuNzGQfpjAPHNhDWFPl02oRNjobUTGEQufkrNe8+K349w4PUwD7LJnwqD5eUy+/vuQf3PPBnlMrd0tWle+7C6Uc7ePKZHjzT6xyUz3rXto343WdfjXltacklc947Po2zL46LkTe2UrmMwe6dGOzbIxp4I4A7QQGBW4UdhTBsG5ZtIbIcpCzAjbEbBPGkFu6G1LorqFRduGVLNicEPqpRDLrJZjrRCHBPfpcE8yS48/901kEqZQuwqxaEgOMEdWqmUi7Djwxc+LZP4CVv/vCzQklN5XU2G/qmgX02zPI0GCNzv/znL3+OTRt3onVuHicevQrB5v8VL5ieAnDfQ7vgnXwervunb2FOa/O4RpTM/vjU1gLcjpPxrn/+EfZu34j+vdvFE6Xcsxm7u/aKIZMaeNrtq1/bsQErtW81JgK5W3XhRxbciocwiOD6MY0SBTbMwIMfxpcphwbgBWMC+njAvVFLV+BuplLI2kAm44gRVTVq7hF8AXuLRljTBkIfheIATj//zbjkqs/ogKZxraDpe5AG9uk7dzOq5z+7/aeiqZ91xml49ateAwL92i+/CqVqgIfX9aDXnANv5Ytx4pqT8e7L3zXm2Anm5VKxbsD80+3/js7BuyWnzB8e60VnZzuofdtRbKm0zEi0b8dx6tckDrMpAPc8H54fIAzsOoDze6PmdhgSPBONwF4KDQTVQGgWJ4p59WzaRDZlIZO2hBPPOjEaP7GzjFLFE/plNM19LI2dNIxhGshmHZiJ2i+KkhEbqxEDvDKs9g/2oW3hsXj7338Hy1atmVFrSA9mWAIa2PVqOOISIAVzwxe/JJr6J666WlwYf/qvHxJt/bEtJWzcXsJHvvpbfOW7/1f6et01H0cUBnXwVtRJWNoNFHejb28XosJOVMsVVP0IR3U2Cx3z+7W9SCPA4kXNQov4QYgwCOC5nhynAJzeKEHoIvBtBPCQCk2hT9JGuM9rYFpyDDV1w/IRVIY9VlKZFJocIJshdWMiY0TI51PIpA04fogqDKQRYXexgseeKWOg4o/g1tXEHAjYR9PY1bkK3G0jEsOqH5nwK0VEdhavfNffjklNHfFFoTswIQloYJ+Q+PTJkyEBRpR+9mv/hvNf/DLR1umzvu4/rsYQDKzfXsGyk5+HF77yL/GdX/9ObndCajfa3e0oDPQKMAduRbTunGnDsww4thnTDwAqbiB/Jy1vwVNbB7FuSz868rEGrQDc9o06dcLPCdajNSsM5LvkKwHftgzZKELPQ7kaItWUxqI5KWRsE2l6wpjU1E14QQQr8JHJOmjl+zCCYxry2jvk4oENQ6OC+2jArvh19nN/wM7vCe5hGMG0AmTSKZFN4JVRrpSEmnnj1f+KjC4APhlLecpcQwP7lJmK2dMRauQs3lAa6oVfreC+hx/DHb//DVamKmjPAo/+8U6Y5aG6QAicYbkEr3M58mkTa5oHEWVj7ptgSf7Y80N4ngfPBypVD4EXwo0i+J4P08zgRc+Zj74hD394dBccL0Qql0E69FE17fqr5XsSBEStPvmqOtII6EqDJ6DTy0WMo6RwLAvteQfL56WFemFzLEM09ZA8vB+gKWMLhcL/1fdd/VXct34Q3YWYllGtkWPn58p/nYbS8QB7/WI1aoZBTIp37zz+LLz1Q5/T1MwM+glqYJ9BkzlVhqKCgqqlQfEyKRcG4JYGxduEATvenick2tL0BuBEFdGoH3XWwN61AR3FXQJ42ZyNVD4jbnukTEh4xKgZohQEQp34FVfAG64B3/BgRw5ApKsjccxhV6oBTlrTWadj+voGMTdlC6gTzBtbYDvwlfUz8WUjsCtAlw0GBhyaLBPgPi/v4MSlTeI5w5azDQRpE1Y1ROCHyKQsZLO25H5hMywTfQNV/O7J/hHgPprGrvh1nncwwE7Nna2uvVOk5QKibCcu/eCndbTqVPkRTbAfGtgnKMDZcjq17GoQwC8NoTjQi2qlLJ4lBOxyoQ9uqSCgTY7bK/agNNANwy/DNmJAziAGLycdg21kD3ubBEGEoFBCEYY4kAhQul7MfQdAWBkG61FwW7CcXiHJ75LzQmBfuCiHNcfMwdpNg3hqYx/a8mnR1Hkiz2WIPgG9UWtPXofATuolCejq+0Zg5+fU3Anup6/Kg6MlqGe8GFhJv4g8TAP5fGx8pRzYCO73PNWPrsFYc2/U2FMpIJNK1cfb6O6ojKeqb4lAVaFk5F4Rg6eCuucMg6OGKiZe9oa34BXvul4XA5/mP2wN7NN8Ag+1+wqow2oFbqWMRu1agXVQ7kapVK4DNkPiy5WqeJYowFZgzfepmqcHc7qwUYMlYPGcJF0ShaH4fRO4GeAT7Ks414dmJV0+EgMOEgg2FqjHKBYCWQMvPu0odPVWcd/jPVjRYaO1OY3QjW9cciN09VaEgrFts66xKy09dN0xk2+pLiltPTknZcPCghYHL1yVlyeRctmra+uWZYhs+JpKWfKaBPf7Nw5hW2+cCEw1An0qbcOu+a2rTY1au2pJYE+COr9PArs6Puv4sKwUfMPCUGEvFq85G1d+4t8OOpjrUNeiPm/yJaCBffJlesSuWPZ9RJ6HaqmAIHBRHOhDtTwkFMhoQM2OUrsmWBvuoPDV5IItr1rXrBVQO07MJ/hwYMNDJYiNkwSzqhvU+O1hnjuge2BIwDbB/0drliRLGb0FzHq1n6ZAfSxtvejRG8VCk2OIR4rruVi5fB6ashbuWduNVhs4ZlmuTovwVvRO2bkn5tkFBF1XjKrkz5PNN03Yo/SvEdgZjcpNi+A+t8XB+aubRTsvFOLNRGnqPuVXk71d4234WX/BA8H96R4P2dqTj9LWVX/UhqZcHvenrY8G7Nzg2dJOCMuJn6LKA/3oWLYKH7z512ifM++IrWd940OXgAb2Q5fdYT+T4fWeW0XgVaRSDg2N5KzZCNb8S2rU/JxALT/Uapdof8JPNwC1AmkeZ9ojE0S5flhzBYx/8EnQrpQrCEJDtD6CthEYTHWCwAhgh6QMABUAGRkmrIRvdR2IFEZSC29EIVGu9w/ovE5SU4/f70vFdJfjG62YnxHPFLZUk4MVR7Xgz+v7sGNnCecc14wM0+HWtGa+7h6o4vGthQNq542TP5q2roBdwNKIDaqvWNMivDrBPZMyxUOGjfNULse+9Up75/ueIRdPbiviqd4eWFYEBynk0/n67Tn2KIz2SSugDjiQxj4asPPc3v7duOrG23HKWRcc9nWubzD5EjhkYN+0aROuuuoqdHV1TX6vxrjiBRdcgGuvvRaZzL7RgM9aJyZ4I+GpK+U6/UGumlq1MjBSs2Y0ZGnvZrmTAmpq1RkUBYTsqFrvBTVqBdROLbtfYxf5408CtuFXUAmdEVo2tWp6lAhgkyYxqJUaiMhx18CWbnuqGYYJ04hBmMGVCIe/i6IEJ058TYK4olXCaFwgvu9YRmrPY1IwQYhdFSCXMnHCUTl5Ehlyq1i9ohM7eyp4aN0enLowh/mtadhpW7xTeAw15529FXE9TLbINmGMYlCNQXn0/OhJYGcqgbKdRmvOxitPbhVwJ3ATxNMpSzZQNhpSK25Yp2cGix6KFR9P7h7CU119Au5py0bObqlz7AR2UjOp9MhAKbleQ9caOXYeYxl27LJpxDtgtRwHMWmNfYI/9iN4ugb2CQpfadWkP8hTjwbUNCyKZr138wig5q3jKMiRQC2fO5Zo08lQcdVVBWYKrKtMSlLT+ujyx1Yqx9d03XCEhq2uQcBONt5nf9XU5HDSAbUoSpNehpEJgjhBvn7dJKgbBqwoEkPdaC2p0TNnFhNkVak9HwSnvj+jKZFvRylCW8bCacubJJI039EkIHbP2r3oTBk4/qicgCiBVvHbBNcte8t4ZHNB/NJ5/P7agbT15LnU3PNZG+ef1ooFuRSGCq6AOxuBnn0xbAt+1a/7uQ+4oWw8a3cVsLknfiLLGnk4dmpY7jWtnecnW6PhlN4wDFaiB46kGxBDbjx/fDL0qhFK/iDe/f99T3vI7HfWp/aXsx7Ymb2vVIhzZNPnmdw0KY8kQAtAJrw/CNICnqWyuO6xKZ5aTXfGjAFWcdT8X2nWo9Ef/J6aGpvS3hRI0+hINz+Gpzdq1nVA9S0YdgCTuWFrLQnUdBsMGtQ3anoMSZf+J2gRdZho4mO1UTR0AjyBPlCAzg5QMzeCWCs0I0SmBTsMkM6m0Jo1637cVS8ee9eAJ1RLI7g3Gkr3C+iqz7UdcGchwJyWNE5ZnkPgpLGgI417n+zD4N4CXnx8mxydBHf+T45bgTs59tE09kZPGBWopG4v6QQY0WqTpnJj8DRcWFEKrU1tOP/4ZrS3pISW4cbCRg2dTVFEdAVlhGqlHH/+dHdpVHBX88dMj+x/faqNmN6p541RnavljyGoexVeO76+Wwzx/Fe/Hpf/n6/vZ/L1V1NdArMe2Jmz+/MfvQRH2T3IZtLivUE3PTb+UBuNiY0TSuCmB4gVViUfCVuS6uB75Q0S/08QZSg7Iw/jQBrVUjWjHQE6GgWo5doG6mBs1ZCbgM3/G18FSGq/cAXiPkGzdkMF6nzL70c3cSZGHO6rocu5BPOEVk6lke+7i4EYMFuy8R0ZUs9shNRwGQSUdkwJ1FGNvt0DZX8fcB+NUz/QD8v3glmx2NEAACAASURBVJrhMx5Vj2tgYVsaqxdlsWhxK7buKUt5vQtPbBGuWwKdqAnXAJbae1JzL/kQP/XGltTWCeRsSRAfrZ/cQ8mVZ9IteOlJrehsoreMX6eEijWunYBO33dSMf1VBjbFa2X7YLkO7s1Wu6yH5MacbTIFyE0wzYEhkaa2EUo6AWkM6ApN0dDDWv1UsvdRUJIUv1d9/r903dQDLbAp/v2sB3bOz3/80zvwu59/Gy86aRkWzosNU/zB7u0toliMKQ3hJiMLYeQJB03gdQmFgSEapiiHQQjfZuq/sb09kuvBbqAcLIch6IZo+SqfduP6adS6k98nf9zjXXdjgnlCIx/tWopHp3YeC6gB9EwD2/piLZAGTJXwiqH1ZB5ILXiGhba0sY8Bs7/kYUt3dVxG0mTf6K/OxoRdo9HhhdAUGuS8M+bLcXc9uBvHdKZx6tHMHcNCF7F3StL1kIBLg6qiZcibW4aLKg3HNS2c16ImrsQwBpM0QoxJcD/v+BbMz9viBdNUo4SUpk45kZqhxt5bCEDKinv17lJVwJ33ytsdQtkxGJdui46KiErckaBOBYNgzkY6hsfSfTIwGTcQotDdh7f9y3c0BTPeH88UPk4DO4BH7vklPv03b4KTCrByQStOXN6K1ryDgYKHgcEC9vRV4BfDOlgwFYlqBGdqwQqk1f+jve4P1BvXiAJ5fs7cJ0lNXR17MEAu+UIS1IrS2vk5rz0C4EfRzJMGUXV/AfUkoDciWhhh2wBD+g2ctCQ2YDpRACtjS8AOW8mPJG9KowGT3iAEd6bCVXaGEYZSGhlrbogEcrYxbJsjRNvrGjj9+HbJHSN0zMAQLjylsx7hyoOT3il8T3pk50AJ928YQjkqjMikONHfNmmZlNOMM1e1YEmrjd5yIFo64Teo+ALqtA1wwxkYqKLsBUJTlQIXZSIyPaBqRnPLthHQTanWFJibEWMIItHiU4YjJfl4DSoktMEUKh627urHeZe+bdxFTCY6bn3+4ZWABnZJBlXFNW96Hno2PQPfdpAyDaxcaGPVsrkC8GzFcoCevkEMFT2UCyH4qC+aD8GsRvgSjNkUP6xc/5IauGkHCP1hHjyXMtA96GGw5Nc3h7GmnNfntVO1aMnRjJ3sFQ2b4mSRAFrFeHAzaMqn6yCruG3mDS+X/DENoeyTolts04RPWmI0UE98ZkR8/Ad2DsVeHs9f0YR0kyW+42zkkSteHF5PTVUZEfkdaRDmTiG4D3oeMqG5D5ArMOdGOx5Q5/EEuJY2Cy87cyk2dZGO2Y3zVrVhwbyc2DZ4XxoWXTeou0HyPG40fcUA92/tQjXwJw3cleZOcD9jRTMWNltCvRDQ2QbKsaxKZRdDvi+Jy/jUIOtMFbuuLRiCOp88WOxaNYeauZmCU1ub/LxaZXBYiIGBiuSJ3zFQxjGrl+NT379f52k/vHj7rF39sAL73/7t3+I1r3nNszaYidzop//+z/jm9dci395avwwBfuHcNFYc1Yy5rWnhYuOAnBCDhbLQNKUqYNEjwYxE6yOHTM2UTUU10leZgNZUo9OV9wUft9kqfigAViLPOp7neNXDGsCTvmGjOyJ/87zs5n4f89sc5FOmaMz05U45cRUf8tvsEzVDAWyf2m8oPC7BPdloEBUQlwHtS7eoY4PIh1XzmKl/lvBJ3zYYIu8Yo0Zg1odT806RPtU4boI7/biHKgGST0rqnEZAHw3kCeahMQx25aiKS845Qewiv3moG8vabZy6pBUMDiIdo9wNZW5qNhClQe8d9PDnHXsmHdx5L8fowGnL8+hostEzWBSX07IbwA2dfUC8LuMamJMzp2aetULYTlbWkfJO5TSUq4Fo527FRX/RpzYzPM2Og49981c49uQXTOQnpM+dQhLQwF6bDOYE/8RrjkfX7j6k881oqkW1uAQzw8P8ljQWz8uhc04ebXmnnqqVQFko+6JRMX1sFFhwLFM8PkzWoaxl82MKVyZ9UpRD/YcZROLWRi3tmT0VyVlyUODeuJhqYN894MK1HBy/KCP9UYZgZhjkI34jvy0g5gYSfTlUpMFtlMoNB7lwG4ONCO4Zx8DLT2gR7ZwUB3OlqERYjQZM3k4F6azdUhSQawT3JLC7oN99bBPxLWZcjHdSjzlhEvuSW0rhjDWLsOyYVXhoV4jmlIGmVAYtVgFHG13C/9OAyYhVlVaXlJHyTOkrB3j0EMF9tL3RMW00pVOw7ayk1c2JQX7YqNwo9mrVFa2c7op8nmQZPGaRtBCfwzVLCouaeeTGT4OikNRcYOUgx5HUBIyMvfQTN+i87Ae5tqf64RrYEzOktHYCu2oK4NV7au3tLQ4629NYOCcnwSVKk2/Mi1L7lSFn1qgH2xTKQflMq6x+MaiGoNFw/Y7SCM7+YBdQku/fXQokaOW0ZcMZBrnZSEKqGuixP3zsVwE61Iy391QxSGAbJeS/EayVa2IyxF/6XCPE2R8B2trTSm8lRGtzCuef2AayAwRuFYGZNGDyqYcatOSZKfsiG4J7fzn2WBLQT/j/E7z3R/erczzfQMexZyG/6vwxRXts4S7Mr2wTGSnPFGrspSEXQ/RrdywMDLl4am/3fjX3UQJrJbiINpOUZSOb4fpJoykVwqCvEqkVcuS2DRa+VqkNSLFU3aoAec6Jn/LyqTRMq7Zx+SbcsitKATe/shvBr+XAEdfZWnWotB1v8HQ1tVMmipVByceuXRsP9lc29Y/XwJ6YI7o+fvDSs7D3qceRJiltZ2vKjYmsXSvgUDueXjLZVIiW5hw6WhzMbcvGWhMBqUaN1POoUCt3XYn0zPisZONgTnNKgE2Bu6IB6Dv9TFfN3bJmmB1rGSnD7f6W2Z5SiNZcnGGQyboa+W2eyzwjqi/kl6lJP72jiN4CqaGRVydAHwynPVrfCO70K3/Zmpj2Ip+tIjAJ7gLaZcYURHX3Q2Y8pCvkPZt3Y6BEbbWWfnb/sUMjbk9Qn/uS90p5PdZWLfesRbYygJ6uOE1D7uhViHILkcvOxYKBB7Gi/LgAO5vy4umuJeUiBc5NcENPj4A7WxCwxugwXdUI4s0ZauJcJ6N02vdRrsUgKK5caeOObcVUmhXnb/d9A0PFqtgcvGoVQ/TCqvUhOWA75YjBlOuSBUKY3Ix7NamZgfIAlp/yEqkBm8vG61y3mSMBDewNc8nqPTd+NFFTkz7tNYCn9k7tkly6uAebcd4UBneYlimP0a1ZYE5Hs9AudK1LRi3WNXpqUTV6gOkN6Z1GvlsFpdC97umdCtwnvtgI7gs6MjhrRZNo58kMg+rqMq6ahszPCO5rtxbQP+SCwHKoTXms8HxJqGVVEboGikEaC9pTuPCkNtkMCeR8kkm6HJLeZl8pFzYaMAc9Aw9u3ing7thjhLSO0lmC+tJTX4LlZ78RT9z3K3T94bd4/rE5nLiqE39+vBvrtgxg+dwMOlatxvqmU+UKz6ncg1yxd4RnSrXsoXvIk5qlIifPw67+AfmfmnjeScs6iOuapmItnIFqNtM6jOwYNWvlxcINLUNbSDqqu4amQgOVyJCC2bS/lGtUylA5BEGbLWsFtKLKHCnwJpizmTUFg3FvdhSJ4ZiONKVSBS0Llml/9UNd1NPgPA3so0zSF659B+756XfgZJvkWy8RRETvAhpVcxkLfLSlsZJh2mFg1Xl3vmdwSFMmRC6bRktzNi6qkNDoVWCLStSVrATEKNPBYgl7C74UkZA+MJdJAmBHMySOtd4IqHsrEZbPz+KslXnRkGkUJGBSU+Z7AZ9E6lg+SdCveu2WQt0bRV0/CdaBxYySMXgp0E7y2wzEavTx5l5ICj+I8ljakRdwZ1OaezJfCj9PGjBJhzDF7sM796BQdcflnSIhCMjjxLd+CgPdBWz/7y8iDPuxdN4cvOIFS7B+RxH3P96DSqkq4F5eegpKHcdhfuEpnBRslCcF0iLMmTNQYlI2oBp5Eq0soUYEUtsW8K7LyMpLuggF5gRxNgXkKZMbk4Ws7dSfihq1cZFpldb5GLg556SBVFUmDj6o2UKUnToZaBYyZXKND+L3zOvuuyGcpjSu+McfamPpNADoQ+2iBvaE5JjpzjQMdO/Zgevffg627eiuR01KIq0G0pT0DDl2AnzaiQFYlTRLeiTwf/ogkB8l0OczBlKZnNTBFO2/Rt8kwZ7XohZHwKdh1q1UUfViDpWpD/xKrMU2An7jQlAbAMG9qxTi5GV5PH9ls+Qo4abC1LHsA7lYAqvitnkdZbi8f3MvegrVOqcr91VPHKM4yyT7sD8nHwW4BHdy7nYUJ8Ci5s6+NBowaWBW7pnkutfu2jsucKe23rRgDVa8/HLs+ONPsHft/bDSscb/2rNPEjn86ck+bN+zE3m7CdHc5ciecDaM0i6s2PknBE4kTxuGnZbCIaY1/ARjM69LzY9egTg1bAFxVmgK4yevlGEgkyFAAzYc2SQYScrx0jc9GYGsYhgsy4aRGubCGnOpM1htLECX+ydAne+rfhV+ZODyv/+uztp4qIg5Tc7TwD7GRDFo6TMfegOyVqrul66oF3ocEOSpubNRa+fvT1WyoQeMAnb6natHYh5LLUo10/JFE0tn0iBA5FkSLgH2jV1TbpIK8Mnbl6RwAzMzmih7VSkDV6m6cMMAbhDXAo3vGwOEGzXh3ONacfLSprqXx1ipYxW4kxq6a8MulAj8B0F/jPc3QM19UWsTLji5XThkaujJohSK56bhlxr7YJkRmKaA4rrubgH3/TV6wcw76bliMO158FZEvU8KbULZPP+4RVi6qB2PbhzA+k3daGvKSa4b7zmvj4F94CGZG9UI4grAI5+BP8PA69ixrBUfXtesaycLFefGc0JFga6klhnCTNn7pDjmMlEGZwJ6MmWDAnSlnas1RSCva+a1E3gfnu/KfV289ZobtQfMeBfmND5OA/t+Ju+2mz+Ib3/xZnTMaRPwJhgQ3KnVswnA1n59UlTYjBCapviLU/OlFp9itGUiOIQQwdweSY2e14p/pB5sBpPYAQzLRppPBNmM0DiiSSdSPSar7yjAr/dJGWuZ3aBB02e0IqmOk5e2SXFlp1Z7k26YzCio3DEVVUNOvjBUFTfIe5/ZK+CeNBBO1tonVbIon8OLTmmV8nF0ASVV1O+F0keCO0G/FJro64u1YPrtU9ulAZNPEHQbVB4n/D7jZIQmYfKx8oLTgKNehML6O5DbvV5oM/p0t8/J4axTOrFh+yAeXNePlnRMqVWb58OoFjEvXXOfDLl50BgZwjZsJgQSN9K0adXnezRZKBdOV9X8Sxw0Gngr0KY3UVIJSIJ2PM+ReAFJRHEN+FVudaXZq1cqIiwa8tar/w7nX/aRyZoyfZ0pLAEN7PuZHFYkuun9F+L+3/yP+LYrfl3AgvRLLdSfwEogIvAENS+KGHgMOYYsDd3LmC+F2rsC9/iY/9fet8ZKkp5nPdXV1ddzP2dmdmZnd2Zn9uZdr9eXODa+KBibbCAEOyhECOGAHBSD0CqRkEKCWCRMREAW4gcg42CCkkgQfqAoBIEUsEgMjvEVZ3e8693x3sdzPXPOnFtfq6vQ81a9fb5Tp/qcnplyXDN+P2mmZ7qrvv7q+aqf763ney9JgJPU3nScJfijl7wwo6FEGvIsv5Jo4fVWS8i+QeuZZJYh/cPuN1mQhrt+3uPjucuWPvprZskg9tEbJRbx9a0hrt5ISuKx8YnAbbrIHfb97uckYm0e5nB0LsDpIw0M05wmowot692NamI6kDzxoSx+lEUCL8IwrohlrWlSXLmEhbBf3ZrFjaUzUjDbv3FZyJsyBz0G3/XWFZGiWDKP7cRiTeaiGsSoxBV4/ggN5mBhHh+mFx7RQyWN7k0HrwSuchrTObPJPVGhPr9ba5TmOrVxzjszRGpqCE3r4BI6+3CToNEi58MXxz2uhcqCKg6ormKYZCsd4KN/5x8Zqd/MjXmHH2vEfsgEMnDpV37uI3j52XNjctdTKMWolwzJXutJKNHrj5nHVxFJ9KCQPImYCwPdD1MLXqNVeax63Mh5Oe6GzAo5bnEVYZy4Jfq1OlpBBFQY/Zo8YSjx6/G0+kns7is/UzfDLBxKWLkwRSHCNNo0Hg0x0pJyo0PzRO7rjkRMAs4ati5BHzRV0YjSU3KEat58T/4f00+/j2EnIdsmtW4+BQVMIeBjbqGOhbkmvv7SBtbXN/GBtyxJYJk27Zf/1xJ2WVyU0LUoCRdmzXKZN+5sxGxWbhFCz2jo8p5L4GO5JRmryjB6CDdKY3TxE09/2uSXO5yob3b4RuxTIPb6+XP4Zz/7IckV027PaGqYfWeS5MVCp0Xv+LJrzUzxiPCr4nPskjwZgJIN9XhJE1z1JA2vS/BjYiaBO5Y95QipLZry0GA0RMULJAul+6gfiAcHRN6J0wILbhJAJVYv/SyvuIRWGJoCstxDJlUachcWJWOSqTcaiiWuTT9zO6flriQpi5s4qPgIQNksCchhU2s7b2A78CSr53e+u41vvbyRJixLcNXm9jUmzkkVRIRkk3PdQ3ScoccqWImrrH6uWTvdyoCaYjm7iKgsI7ilaZnHC0sqzwy626jWa3j0b/xTPPWTPyPRzOLNJS6Zyb2gzgK3Op92XnkRMGI/ZG705n/p2S/hU3/zx8X1kfnFVW9PLCVuWiWuZVp/k5+7JK/eMuJyJm5oyXm04IfMz61kTWuelnq6AUudWTV5kr3ILhkrPkv040WABSNyyMclnTAtpeQuDogTDZmNcgcbnzhCkqXjETIJOhIwj8sj4iwp5/Wh1yNk6vmoekN4lfoeknbPy8lSmzu0rIRCwqT2vT0c4vTJZfE4+sYLa2jVQpw9NifYZRc4F88seZO4XcnlMK8VIf6M58pYXkmvIEvYer/ptLq6utyHYV+KezROncW1n/5FXHvLU7KpPhON8BfmW1isVnB/G3hiaW5M8OWlJxvZrSJgxH4TyGl6X4Rd8XGnBaR6O3OKqNcM9Xb5gdNbBbSUAD+gn7MneUDctKnjx+f0l7qPiFOiF3JNyV4texK+WPhpsJRL+Ml7+Xnhs2TlykBZOFzpwbXY9d/uuXos+3D/PQliV6/OHqN5dvQ1r488rfug6eyyCtUoKTNHa5jVnDhntTjCzHITM+0GvvHiGja3Onjy1MJ4UdzzRMQgHz4djSKGG4xbnlWdkPD+EbnauH6a1cizJe1kERjnYlPpZfc17A6w0gLwyA9j+31/Ea898TFs1dpAL9kToVHw0wstzDBzZRRjpebhz947h2YmQ+RN/Bzs0BIjYMQ+5eSo5T6OTE0jUtXjRUmeHjEkVa09Sb09IYJQNv18xBLJKL7vDDhJpRt1icy6rnF4QgQTHvt5vra6FyHiZmJq8vrRCD5d9fzKHks/j/QPq+uZR+RTQjfxsOwGZN6B2U1JPYZuoQc11xuF9TeGqVDOxF5cYDUxmuDLTJLVCCeOLeC1yzt47vwNnDleQ71SFRIcpXo79e2DNjYnjUfJfY81ntnwlEUglVGSBWFX459E6NysDnrbmJtr4563vx+vf/DjuPTA+3HRC1BNN58ZF8UMBh+eqePhZoA0Y7Jc1+PzdbznaFJYxtrdhYAR+03Mp0vuv/YP/zaGvYHkb882kry6R3KTUqzqlIdUghlb9VKCr4IGST7dVJWyZqn3DPumZa7JtPJc4Ka9BBK/WG9aaIGueum4tB5pgGicC9yVRPQ7tK7nYQvBpDHlbTLy2Ao9RTI1WeXaUx9ydzE66LvZvxQY71E6SsiRG6X0Lc97glFrvBvuyjFfPncdPjN6zrfGJfPc6+F8allBlsvT6M/sNZPQsx4vQtrOIh3SZ56Ju/rR+InPXcNValGyJ5l70QB1P8bc8hKOfeCncPndfwmvrDyCi2EMb9AV65yN5L3ge/jIXBPHA18kP228n442Kvixkwtj991p7yM7rvwIGLHf4hxRlvnsL30cm/2e5AdRfd2NTm2MQkRBMCZ11eVVttFCGeqHrpa9bqzS9Beyp7bukL3rB6/Ddx/53cpKWSuzMmJJugqCmMWxk9d+XIGSvguH4zafLgj7k1cxAyQzPuZlgjwo3j+7kJDYvfTpQwnYXUQO2njl4LrDSAhS5REpwSeb0AmhuxuhxJm+3czeKMeHITqjCs7c18LifEvkmIvXujh7rLlnf0MXOnfDM0veStokbOZn4SKQ5yPE742HSR58LvaulJPnj07tnGS+OD+HpYffheY7fwLPPvnjeMWrY7M/kI1mDZijlc4nw7P1Kj7QbqDte3tIXUn/dNvHnzmRpHOwdnchYMR+C/Ppbqj+q5//GDqbXdTa9XFP4w00rYWa+Q4lTGrl/AGKBZ2thpPKN+JFk7pA6garWKyOJ43rGy/6faa0kru5yr4mOnOkvtfcF5DCzfSzrlQQkL1ycgNUNfMhpQ1ETIUmViclILW09dInbfDmwe+ScPZz1wuI5EzdXBufPmidq3eMe51C5HFCoIM090825XC76eOxB5ckWOncy5tC7Kx+xeN5npSSo4SSCQ5STPUaKcNR/ghYFYrZFNNzdT+FY+HDiZJ5lsh1r8YfJYFY98y2MHf2YWw/+jFsvfW9Yp2vhiF6g2Fy/6SFzHl9JPejVR/vbdfESqeik7+wxPjg0RYeYtY6a3cdAkbstzml9Jb5tb//caxevIJGq55EpqYkqBGq/OGq54x+nRt0IsSt5zgEmu1HCV59pP1wiFE1mOhRM+7TCYrKEn+eSyW/h7m+GZyjTdP13iZct3W6ZIdMiVk3Z10y185JnGyqjyuB5mHORZGugI0qA59iPPzAoiQ/+/oLaxgNQ7RbgWRFdBdExYzrJ6dLn6rcTXH5/nQRUPktK7GoAaDRzLxPGlGIahxidq6FudMPIj71wyK1XF58AJcqdfFwicNwV27h0OJEcjka+HhbMyF0Nld6cYHndZ5sevjRk0u3NR92cnkRMGIvYG4uv/kyPvP3fgqvf/s7Y3LXbrPknI0uda01j4mh1P3N8WihVRan/5e0Aoz49PfnF9HvHLtOutfmeNfwbd10dXPaJISeRMayqY4s76ccf9jTQB6cisFBUOfleJccJ+nmpUpK6ufPfDyuPziPE4s4DcVXX2/NP747H8kiSktcFzldLDa6IzxyagbL8018/cXruLTax8pcUi1LMPOSVBC6YArZZ/KzKIm7C4GrkwuWaYxCMqYh6gyt9atYWGyhceod6J79EbHMlcy3GLUVMr/k3gWG1vnpmo8V38ejjUAkl4MIXRabKMY8q1jda+6OBfz0S9uFEXtBU8MI1d/4x5/Alz7/+1icTyowuYSWR/B8L68gteb/0KHR0nMXAPqUR5W9OdL16SAru7hkz+RWfs4G5R4InA4mF2dLz0j1f5c0+W9NfObmxdEFYdL4NIWCS87jsTtBWwlhJp4qSvZuwE7edNIbRXP25JUdFKkljMX7aGHGw+MPHsHzr23ihVc3ce8SXVqTPRQ3wZZIHBr5mUkLr1Kdvu55KvJCeKzCFDP/fB3tE/cgOPkenD/zNsw98E68Mv8ALvkNhIM+vCgUMtc0Ffz3LKWWwMfZWhXLVR/zfmU34vmQe1lJ/UP3zGCpUbMApYJ++2Xsxoi9wFkZDvv4zL/4ZXzxt/712M9dPVBciUatNv1q94evRO9K2tNsIqp3XIUWrrNakMg1AEpf3c9FTnBc6+S7JCAp0xwSz8tcmU1uNglW1YN1s1f1bvd41+uE72etcHnvsAUq1as0P48SupuvXL9TNzyV3H/osRWsbw9EjqEXylyLaXb3Wss8N88S5/sy/lSmYZHvgJr+KERQryOYb8M/9hAqb3kKV0/cj/PHH8do5hh26Bcfe6gOu0lmr3RfhUQ+4/u4PyCJezgeVNHUHOxUYaa4f6UUTOq7/iPHZzGfFumY4lQ75A5FwIi9gInjD/xiZ4Dv7gyxE4b48n/+HL75678CDWTSr1CvBckr42jqWWtbP3Ot+SzRC7FILOguBXu0bJ0kUdkMkhPilRISyWyOuqmG5fMMTuqCScJ0vXCycLpyjvuZ677p+vBnsxgKiTMClK/OgpMpRpQ7i5Rr6E20LwTf8SFP94vHxN0PIzx+dh7HlxI55vWrPSy1d11a3TD8rNYudc+jDvxRkjaCFrk3mxD5pdPvwOapJ7G5chb9Iw+OibwxGiCOwvGGNrVyl8hplc9U0opdjlMSpSu65g/TGgKTbmOOl1sED85U8J6jc6gzIviQcwr4SVgX32cEjNgLmIBzazv4ynWWO4ZUta822rj8jc/j+c/+EuI3ziOsVnP93V3CV8ue76l172qxrmyTdVA5zLechK9tv9f9LgAkd/UUOQyWLPHnHZ/1uZfFKHViyeY4cc+XZJfeEDGS0XrY/bceJ1WYcqpFq9zEV1rZu+UL948w6x2km9xHFut45yNLeOnNLfzxyxtYaDGFclIty20cl0ffwjTLZWN+BvHcMckiObr/7JjIw7kTEgUaRyNUwiEqaRoHkZRijDc+VV5pMSso7yN6+XBzlpu78sQUI6gkNvow8nCpG6PPa8zR89RKp+7+zuUmzs41zF/9sJv6LvrciP02J5Nk8F/fWMfqICm8Qcu2G8X4/V6E3tWXcep3Po3Oa+fRWH8Fo+4QAy9xi6R/uzYt2uH6wKt1r8e4ko6Sv7ymP+rdYKJd3X6SnDPpknUBoNU/qZGQuYm4TwpJrWC1rMlYEa35abSCW5gDNzLTPf2AvFz7vmWvC+aufMIDf+ixZWxs9yVHO9t8i8E/uySu1nhn8UEpoxc9+jCurJxBd+UB9JpLCPwAndgDwiE8EnpK5uxLquSlniyPNWo4U6+KVk4iZzRyw+cfT0g8uyfQDYEbgxibfGRhP9nQAvroyxwBp9sVPLk8Y9LLLdxfd/opRuwFzKBa7CRj/jBf6g7xXzZ2UK02xD99rnsNzdVXcezbX4D/xsuSE3x47QJGnT7iaIiwVkNcqe0ZiSYTU6ngSWF/XgAAFLlJREFUsGEeFEyU9UqZxkslawWqnpxnHcpCdcjj/aRNU557M2Ts4nDQd2b3LfKectjXvsCnUYzeMMRjp5tYWprH156/josbOzh79kHUFlZwZeYRdE+fRH/5Pqzd93Yh8WGlJtY4F5tqFO4hcR2vWOeSVT8WnfyJRhX31ZjGOcnxPlsFZoPEOncbJSta5yx/u0O//RQsz/P2cLpa6CzBd3/bw6MLbRxt7r2nDruH7PO7BwEj9gLmkgTzB5c28NrOSB6h+SP+g+0evtXto1Hx4VWqiKoBvIovBKBEv3DhHFrPfxWjtSsILj8vBRGipGAPhtThq7tBT0rGeZZq1j97mkvKauruOdMQP49XmcN9nea7Jx0zadFwn0Z47kF7D5qRcVKkqivhRMMkrz09VNi4uRm1mqjOLAuJP9F4HS+83sVzb+6g/w9+E+v3vUtIXJsX9sBI3klNpRZ+Tu38VM3HQ40aVqrMPZ/k2l+uV9D0oz2ETjJnpavtYSS5XZTMWW4la6Grhs4N1TOzNTwwWzNCv52b8C4514i9oInsj0b44pUtIXeRUWLgSztdvNBnmDujA3cjQiPPR1ipCjH2wyGODG+IRT+8eB71q9/BPVcvJ1b92mWEfeq4SQUjkn21Ekj5PXfz9bBLcANheKy7OBykQR9G9pOImOfxemlc0kNEtW63v0nkrMfovkHutambYWUEP0q3dfk9qexD+Ue9gegn7oe75E1/8ahWQ9CojQmcG5tYOYnN9rJsbm7OnsDc1kX81d/7WZFj/vDZNWx/4hms/6mfgd/fmTCk/T7mLQ9C5ieCqljp1Lt1jMt1YLGellh0rHKSuG6KjheQjHXO91W2o086LfSH501yOex38IP0uRF7gbNN6+mr13bw4mZidtN6Xw8jPNft4/XBCFtS1zQtgJ06qtH9j0TPFLJijWKE7qCP452rmFt9GZvrV8dkT8uexM+84V5/iJiucfyRe3VUAgYxJdak+JFnIlkPs4YnwTDJes/zv2cfrpIwdsHcn2JGvs7d+8xNU8vCJE7zwgihBmpl8uFKcZPU8pZTZurwg8T67reWEx18pSUbmt3mPIbtFYTNWWw2j4yfpAT/iEm2mNZ3hL/2e38XjWv/D+deWMO3T38Qq7/wOdSHHele5tFxS+Q8MpS/VYEEDJ2o+ViSmqjJxWtoP+l/pgrMBxX0Rom0QiIXyTztLyuzjCFw9POVegUPzTVw/0xNPF2sGQJ7fiux3k03icurr76Kp59+GpcvX5545jPPPIOPfvSjN9nznX/4a1s9fHW1g60wFp9j/rbpvfDmIMTGKMbqaISraQ24Tlrb1NWZh9xoc2QYRh1qu//a82h2N4TwT25eEs1eCL+/BW/zCtAfoNuhC90Qg5CJsCJ5RbpZ6yYlm5TGIM/CPsg6P2zGRAuP9koWunfgukp6zMrojcA6q+ppwuvwKslGcyVVptpBDWj6CP15tOdmhbi7jXnEreNj/dslb9XB2Ydq4XxNiDxdPJyVhfh79Vk88X//HX7sW5/Dty6HeOnNTWz/6n9DY/E+OY8E3vQg1nib2Tk9T16ZI0aJnHvQeXvHyd7p7idK5BP2QhN3TVCH93CyBTwynwQYsTGTZT+KMBhF4taojZWSWlXfPGEOuznv0s/NYj9kYt0glJsht+1hiG+sbuGV7cTFRNwg0x8941XoucA/vTgWn2Y2kj7bTjRCNwbSEp3YTnVcWvw9EpKSfkr41PEXty8h2FmV84+tvgKsXkBltQOvcwnN3gaG69fg9XdQ6W6h3x0gHAyF/NmE+Cc1LgjUoh0vHvdQPilEw12TnFkimS2SrRb35WmCrwc1EjdJu80sjLUmUA8wai4jWDwip9HaFrJkJYlUMlHipmxCLTuuMROjj36KZTVmeoa0+LdjyVMe0UZ/cTaSNBuJmq1d8dFoNBFeeA5v/91P4tL1Dv7o3DqOPP0pvP+pTyLq7YCnUCOnJa5PHpOI/MCLn/Ch3ne0+BdrwHythmPNJGZhezjCWn8gG6pq8UsUrpbJi4HFmoc/f3LerPlbAf8uOMeIfcIk0hL60tUNXBfftERWoQva0UaAmcDHYt3HbFA91CK6sNPHs2sdXO5FKRkk7MG/SQ45SRPHI6KlRnuSlpi7CHABIPmzcQGg9b+dSjndiOXsEmuu5iVjZ9GFVriFandL/v/AjTdwPRxibuc6+r0O6ttr8r4uBEJyvQ1sd3ryJCDjVW25vz12Ycxu5O7xtQ+qiCoNxPW2nN+vz2Km1RDLmo3WNYm6P5Mkoqo3WuIuyKYySac6K4VD5PhqYw9p87toIc+HfSz7CRmzMTpTGz/XRos6wcTbgzslFD0qOxec+vi3fxH+q/8Lf/TNK6i+9ym895f/gxC7a4nrvycoTuMx3Mw/6F3FPzNBMjpupG6FyZOfNr1/aPELbuln9zQqeNtSCyedjKM389127J2PgBH7hDkksf/3CzdwsR/JYzZ/9GKdpcdTYmlXgYWah6V6DQv1KpbrLOiw//GXfb240cULG32RZ2i5T9RRdTzceKxAXOFcBZXucBq1yRQBkvGQxB/F2Iwisf7V8qfkQ6ufFv82He0qPkIWvk4LVidEF4ulyxZEA/H64CtbI0wsegwTcmfTxWGaW58adtJx8tpLi5K4niW0qvX71cLmgiHvpzIJ5Q3diCSBk7wZkclAHroL6twoMeda0DJ3cYK7ah4Z7SNLzJVGG5uf/w0s/uE/wXOXtvHdtRgf/JdfQO3I/YhHKTZOVK5EgeZ4rkyDlXsMx8GslcncxnLf8dqUwMfjTK+JCz9JnoUzqLtbMNLNIn73HW/EfsCcUk75yrVt8XRJHr13f/quTqo/LFr187Vdy55kv1Dzx1onPWfOb/RwfquPrTSn6kF+4QuBhyON/b7NHLKSu/BulHpXxCR9aq0J+dNVjmXhttONxuthYuWrzq+kT52fbeyex2RhaZ5vsZgzAUvMDMnvZABNGEaSKZLfG6dLEN/n59yE1OYG6LiQq38339PvJIkz0RU3ISeRuIw31bCzm45cpjhV+kejNxm5KYuTbsCm/8+7BTQ4aOM7L2HtP30Cr1/p4ItfewN/7pnPYO7Dfx0VylpeYlVzcefxW0Pgej/ZCL1d6z1Pb9dx8jPV3Wlg3NvycGauhWONQEr+WTMEjNgPuQeoW76xncgpa4NkE4t6OclkNvCwnP6olVypeyqpqqWlj9SUcUj2bDf6IV7Z6uPGMD8kXA6S0PrEam8yh0iV363kdDB1jK36iFGinnhgSLBLauWLl0Yq8WRlHt3cJeFrNZ5sut5b+emMSZxaMANzUkucWjflFG5E0hKnXKIpaIXAZfPQE4tbG8fDJ5+8sHsekxe1Oc2YNSCIxxKznRFw5d9+Ev7Fr+CL31zD/Pt+FPM//+v4P+sb8hTByNF3z9QwHyTui+v9GJd7B8zpNIPIOcYlc+KzVKebYw2nZ+uYCQ7Nw3mL32qn3akIGLFPOXNK8C9tdHC1n0gftI1IuCR4km66tzXuUUlCCaI75IZpktebx5Jcufl10Kas+2TAR3F5ckjJXvKJeLFo/0pmiUU6mfTdMfUkiVSSTIoLlfSfnkotd20U4XxvkPjip+XWpiF4rV2qLoHqw08idEmcGvhcpTL2HNLFhtegJE5sKmmJOZJ4208sbs2bctC16kTkPd3ws+TJJnnC4fVS+uAYiIkG/tSDGra/8B8R/89P4dwbA3R6I9zzq7+L32nehwudxN30Ly/N4inWFW0mi+iFzujQvZdpbjuXzDnnfII7M1vHiRYNhKCQ75hmHHbMnYfALRP7nXepxYyYP/jV3hCvbg1wsTvAerq5qiTf9JMNL0YTZkl22vDwg0Yqj+iptsrjqOkyJQltNpUepDQcNfJUnFcinGTJclyUEWid7lA6TgMc1YtHffHP9dIshBOSyGcJXH26KaeQxBcqiTugasVcTGiJS4rb1MuE1+BKJ5ozZdKClX0ycaUoSjUkayHx9FU8V1KdI8/tkMdyXNTuKauxXbl8EVuf/jCurY3w0pVNfPlv/Rtcf8dHsBiFWB/08Vizhl84uoDTM8D6wMMqC1NPcvQ/5DbMkjn91SnHnZppY6VhZF7Mr/ju78WI/TbmmJuiV3pDSdd7oTPAhlOLLPGiSSx6WpfMA5IlJyZ0onRDvX1Slr5phufuBSoxZc/jApAlUJJoEtq+a+FzoSL5uTa/bt5eCUe4OBiN3TH5HXQRdD1S1Arn9XMDsM3AoQla9mELjl5DHnnzaUOJm6Sd1dt10dMN0yweE59p0k1rWt98qnruRoTPrm7g9P/455j7yv/GG415vPihTyB68k/jr8w38dsbXbyvVcPP3dOWxfy17ZvT2HVxUR/0Bi3zekVkFlrm6q8+zX1gxxgCioARe0H3gkvyV7oD0c71x0prlLo8iU6z95HUNEcIietaDwfr7QWNc+ya51j9btcHeXVk4xvzFB/1SNFtU3Xb4+JBglcyp2TB//N1l8ATs1o3fxPf7MTaltdMYA+P3ecpMiVOrruirjscCq11Sh7HW8kG9B9vRPj31zfxfBwAvR2cbDVxutXG8agvbqaUln5yoYkjjQrWB5Ek6jrUWue1yNNK8qTCxZ/n39eui2eVySxTTqIdNhEBI/bvwc1BueZGf4iLHf7pY32QaOnqXMIfM6M+XflEtN2sqfw9GJvbZVaKyLPyHd7NHQ1peYL3oLw/KbCZhDzpM910nubysynZD8g4LN2p77f6r6t8xc802IjjWml4shm6NfTEh5xpmbnJPOtXsDWK8Eo/lLQB99Z8DLjwpNc6KTe6erHIU07qPbVcDyToiH+aVdsAnWa+7ZjpEDBinw6n2zqqG4a43h+JZHO9PxTpJUv0CcHcrpPc9MMk6TbSJwiepRa2kts+wkxNXCVO+S8DeFIrd/pv3n+ka3UrAtmgIX06cF+zMpJuIvNJoJ766lMKYmNQGZsG8WiEKi3sjcFAnhI4J3w60CAgWtL0duFTBrV7LtBU29SdUvO/uFfkRn/qQqIb7Erk0wa33Q6mdu4PNgJG7H/C888fPv3Zr3RD+UOiJ7nwj5LmVAFMtzlujoPePCeaNdHBSXzML1L3KRnRO2Z3keGxWmz6oBTBbq6SaYenG7TZ4zWPjeuFs6cwhngIeXtK+mUXRuK8MxxhcxjtC8NXAnefDrKyzqSapjpWfSJxA9foikhtfrFWwWwQ40ijiZVG1fK2THtD2HGFIGDEXgiMt96JEj0t+kudjjz6bzB8PKPRfy8seikFl1ridMF0feZpXSrhzwUVtIMkqrasjXsc60yyNmAeldH4yYjylqtnq8U/rTbvykkugfOJghvEjD6mF1S7WsVS3ReNnKkmLFCorHfKD8a4jNhLOM+0NElQWZISX+uUiFUrLiKE/SALlJ/RqlZZ4kQr8aMui7fG1e5g7HqaXQzdYiKuyJXdOFWf+Sxxi5Qi0aUek0mOCZwLHgPNZoMKWr6fpEn+E5TRSnjL2pBKhoARe8kmJG84tKw74Qg3BiOJWKVsoxIO0wbQe8PdNFR5Y1qrdBoINGBHj318vo53H2l/3wnt/EYXX1vtjnOq6PjyNlFd3V4Dn2QTmyl4/SQVBC1vV5enPEUCz8sBNA1udowh8P1AwIj9+4F6Ad9Joh0y6ddwhA4LNoQRbgx6IuVoAQfqyLTwGQmap3+T6FxPneywsuSo8kOjCrx1oYmH5psFXMntd0EZpjMaoc+iFRJBmtjkulFKV1N58khfuYfAxY+krvsJAatSmdV9+5NhPZQCASP2UkxDsYNQ0iexsQADiT+JeuXGbeJr3R8Nxz7k9PjINjdRFjcDF2oN8cWnRwflB9OQi50z680QKBIBI/Yi0bS+DAFDwBAoAQJG7CWYBBuCIWAIGAJFImDEXiSa1pchYAgYAiVAwIi9BJNgQzAEDAFDoEgEjNiLRNP6MgQMAUOgBAgYsZdgEmwIhoAhYAgUiYARe5FoWl+GgCFgCJQAASP2EkyCDcEQMAQMgSIRMGIvEk3ryxAwBAyBEiBgxF6CSbAhGAKGgCFQJAJG7EWiaX0ZAoaAIVACBIzYSzAJNgRDwBAwBIpEwIi9SDStL0PAEDAESoCAEXsJJsGGYAgYAoZAkQgYsReJpvVlCBgChkAJEDBiL8Ek2BAMAUPAECgSASP2ItG0vgwBQ8AQKAECRuwlmAQbgiFgCBgCRSJgxF4kmtaXIWAIGAIlQMCIvQSTYEMwBAwBQ6BIBIzYi0TT+jIEDAFDoAQIGLGXYBJsCIaAIWAIFImAEXuRaFpfhoAhYAiUAAEj9hJMgg3BEDAEDIEiETBiLxJN68sQMAQMgRIgYMRegkmwIRgChoAhUCQCRuxFoml9GQKGgCFQAgSM2EswCTYEQ8AQMASKRMCIvUg0rS9DwBAwBEqAgBF7CSbBhmAIGAKGQJEIGLEXiab1ZQgYAoZACRAwYi/BJNgQDAFDwBAoEgEj9iLRtL4MAUPAECgBAkbsJZgEG4IhYAgYAkUiYMReJJrWlyFgCBgCJUDAiL0Ek2BDMAQMAUOgSASM2ItE0/oyBAwBQ6AECBixl2ASbAiGgCFgCBSJgBF7kWhaX4aAIWAIlAABI/YSTIINwRAwBAyBIhEwYi8STevLEDAEDIESIGDEXoJJsCEYAoaAIVAkAkbsRaJpfRkChoAhUAIEjNhLMAk2BEPAEDAEikTAiL1INK0vQ8AQMARKgIARewkmwYZgCBgChkCRCBixF4mm9WUIGAKGQAkQMGIvwSTYEAwBQ8AQKBIBI/Yi0bS+DAFDwBAoAQJG7CWYBBuCIWAIGAJFImDEXiSa1pchYAgYAiVAwIi9BJNgQzAEDAFDoEgEjNiLRNP6MgQMAUOgBAgYsZdgEmwIhoAhYAgUiYARe5FoWl+GgCFgCJQAASP2EkyCDcEQMAQMgSIRMGIvEk3ryxAwBAyBEiBgxF6CSbAhGAKGgCFQJAJG7EWiaX0ZAoaAIVACBIzYSzAJNgRDwBAwBIpEwIi9SDStL0PAEDAESoCAEXsJJsGGYAgYAoZAkQgYsReJpvVlCBgChkAJEDBiL8Ek2BAMAUPAECgSgf8Prg29d8VcBz4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data:image/png;base64,iVBORw0KGgoAAAANSUhEUgAAAXYAAAGGCAYAAABvzKp8AAAAAXNSR0IArs4c6QAAIABJREFUeF7sXQd4HNXVPdO2qjfLVe4dF0zvJZBCTWimmNA7BAIEMD20hNADAQIBAoHAT+8tdEw3GNx7b7LVpW3T/u+81azXwpJWu1ppJe/7Pnll7dQ7M2fuu/fccyXbtm1kR9YCWQtkLZC1QK+xgJQF9l5zLbMnkrVA1gJZCwgLZIE9eyNkLZC1QNYCvcwCWWDvZRc0ezpZC2QtkLVAFtiz90DWAlkLZC3QyyyQBfZedkGzp5O1QNYCWQtkgT17D2QtkLVA1gK9zAJZYO9lFzR7OlkLZC2QtUAW2LP3QNYCWQtkLdDLLJAF9l52QbOnk7VA1gJZC2SBPXsPZC2Q4RZwisMlScrwI80eXqZYIAvsmXIlsseRtUALC1iWhZqaGsyZMweBQADjx4/HgAEDkAX47K3SngWywN6ehbLfZy3QTRb44osvoCgKxo0bh2AwiBkzZqB///7Yeeedu+mIsrvtKRbYroHdtut+dp0kKb+nXLvscfZiC2zYsAHz5s3D7rvvjsbGRtB7b2pqwnfffSf+NnDgwF589tlTS9UC2y2wE9RtK9Kq/WSltHXbmjZsWJAUJVX7Z9fPWmCbFnj33XfRp08faJoGXddjy6xfvx6qquKggw7KWi5rgVYtsF0Cu22vhh6xoId1mEYwZpxQM867rTDCslv8XUYDfFp/wFMCTXFBUWxIsgLbMsVnFtyzT1c6LPDUU0+hpKREgDgHQzIEeP5EIhH89re/zcba02H4XrLN7QrY66tnA3J1FLB1A4ZlI2LqkMyoJL0CHRFEvXAFsvg0YcEl+6BIebFL7s0pANwaVNWHNj37XnKTZE+j6y1AYK+urkZeXp4Ad/54PB7hwRPYjzzySMhy9B7NjqwFWlpguwD2QMNcVNXXIN9vIhysETZQbRmyrEOzFUA2YZsSTBgx+9jQAEmGZUtQbRuSronvLENBJCcXHs0F2eWF16dBUkZm76ysBTrVAh9//DG+/vprEVvPzc1FYWGh+CQjxu/344ADDujU/WU31rss0CuBPRIJQ5VMSKqOQMMmVK5dDjXPGwN2lZ6OCciSDdniJyFdggpbfIphR6fAlmRDtSTANmHLbpiWhIgVBXnF7YXPn58F9971TGTE2YRCITzzzDNoaGgQXnpBQYEAdo4DDzwQPp8vI44zexCZaYFeB+yRSAA2TLg0DfUblmHJ0pkoKi5HaVkhGgMb4HZZ4krIlg1IRhS0RcjFgAI19kmAl20ZhhT12GFFYEoaJEmBJalw0lkenw8e1QtXzi6ZeYWzR9UjLRAOhzF79mx8++23MAxDeOmMs5eXl2PnnXdFUVFBjzyv7EF3jQV6HbDbiMDWg2jYvBbfzvgAuX4XJu89GZFgAwLhWuH9EKg5xaW7TmCX40IwBGzNUmE1hy8J8JpiQTJNhCxTXBXNlQtIXuhWEwzLgm27UZBXnAX3rrlnt4u9fP7ZZ8jJzQVpj5s2bRLx9s2bN2Pz5k0oLCzCrbfeul3YIXuSyVmgVwG7ZQUBUhH1zfjpy0+wuXI1xo8eg7KKElhyEIFwBDC3UMck6ALEIW+JrUfjL1uA3bIVKKqxFbDLig+WLAlQd4bbW4i8gn2TuwrZtbIWaGGBxYsXizDM6tWrUV9fj9raWlGFSq997NixghWTHVkLtGaBXgXsDjd95aJZWPHND/CV5WPcmIHw5uUKYDdDEYQtXXjqUrP37Yo64WIwj6paCgzZ3ArcRQTeioK/bkdpkIoiw2rmsTteO8MyWXDPPmydZQGC+4cffoj+AwZAj0REoRKrTkePHt1Zu8hup5daoNcBe/36xZj/xRcINoXQt18BRozuByvXBTmiw5QjCIQkyHJEeOq6bCAe2Ld1jQ3JDduOAJIOW2Z6VYNtSSLWLsuSCNlYsKCbDPG44cnrA1/uuF56u2RPq6ssUFdXBxYpTZkyRfDZCeo//vij8N5/8YtfiL9lR9YC24XHbpmb8OPH74gQjNcMYfyYcfANKoLV1ADJI8GUCMDR4LlsGrAVu01gt6UoMyYiS2DYhqDOhKoNV9TDhyFYM9GhIaK74M/Jh9dbBsU3KHvXbecWYNKTBUXM55Cm6Kg0Orx0hlVaG++88w769esHr9cL0zRFCGbhokWAbQv++m9+85tW1+X+uG+uxx9HNIyfIsekqtnipl5+b/Yaj51hGHrr337xJXLNBshWE0aO3xW+gR4YjY2QVQkBIwTGx2FbgtrIEAs9d8luEWMnaEsqDJsPhQuSbMKSFcimBLropqxAtQDDwfTm5zNouODR8qF58+ErHNHLb53s6bW0AAGVNEUyWvjDhCcTn1RmJJgSbPlJ6iJ/yHRxu93iby6XSxQgOSD87LPPYsiQIVGXQdMEmK9Zs0b8n9v+3e9+F1uWLw/ul4VL/J2CYYzHM0bf0NgIt8slXi7cRmlpqfD2+cLgPvnpVLdmr2jvsUCvAvYVC77BklnfIk8GfLleDB/ZDy63H4amg8532JBhCBZMNLBOcCePnQCuIYrSjpfO3w1JAR1yPmyWYkNhorXZ4yeokzLJJCqH2ayVTY47wd3rLYCrcHjvuVOyZ9KqBeiJE0w3btyIJUuWCFAlkBIwHVDmyo7XTvB1PGrHi+5TVoaKwYNFpWlOTg4I7GVlZcJT5w+3U1VVJY6B6x5yyCECyBmiIXOGSVaKhHEQwJ1ZAX93ZgrOS4Hr82/kxQ8ePFgIinGfbc0gspe/Z1mgVwC7kzRd+u37WLNwDTSlEcOHjUZpPy90ctBVFWECs6LA1G0RPpFtSfDYXZYtgF0VIG4IYDebZQXsZlkBSKRGKuIlIB5QSxH+vknGjETRAT4obiiyhkZTgq17UVRclgX2DH8WCG6paJs7iouVlZVYuHChiH/TA1ao78L7LpFBh8C2BVgTmAm2gwYNEhx2bouA7njzBHEeL18MFRUVAugJ6lyO3j6atxW/23hQd14uzvf8jvvkS4AJWUoCE+C5z2RHtilIspbr3PV6DbAHayux8PuvRHzdshowunwgBgzvC51JTq8XtYHNUGUXJIZioMeAXbFkEWoRnk4zcNNTF4PxdEmFhAgsyRLxdf5NvBSEQBhDNJLwznRI8Ct+1OrR73LzBsGT0x+ylq0Q7NxbNrmtMVRB8CRw8XeCMUMa9JAZFmFIJNHhADpBde7cuSLkQUAmQPK7lmAaD6jb+s7Zr6P9Qu+fyVMCOkGWoM0fHj+X4fcEecoM0FnhNuO329Y+Wp6j49HzpcTjHzNmjHhpdBTgeWw8Zv5w/wz35Ofni2OlTfjyyWrbJHqHpb5crwH2TRtX4afPP4atN4jE6cC+5RgwchB0MwJ4XAhLQFgPQ5NbB3bLlKFKlgjBCFxvTpIS2G0pDIlUxzhgV+jJqzIMw0TENpDjyYMeltAQ8qG4wA0lf0wW2FO/R1PeAoH3x1mzEAyFMHz4cFD6dv78+bGQxbBhwzBixAgB8G15q0xEElD5UqBWOsGQAEjAEgVvccOZCcSDbjzgtgS5+O+4LvdBsHS8dUoIOGEdvpi4P/6/5Xrivm2eLTj7jk+exh/Xto6X5+cAvBOiaeul59hk+fLlWLBggZgB8LgZ4mGDkFWrVom/TZgwQcgQZ0fXWKBXALsZWIVlP32OjUsWIC/fDTQFUDykP8r7DYKlyKJi1NS8sCJN4CyTagLbHPbWDydFwKIIbwlWjKookG03LF2BZdqQFIZo+CCZMCWKikkwbHpQbliKB15ff/jzKtJ+JfkAMxTw2GOP4fPPPxcP/aRJk3DCCSdgt912E+CwvQ6GLViWT8+awE2QoT0IlA4AEsw4Ro4cCYI8ve94MKNnTzDlC4GATq+UgO546PG25TZp/3jPncvRs3Zi7FyGgEgA5N/4HYE+HnQJ7HwhuVwafD6/OCZHVsBJlPIYnXPg/rhN/t+JsTsvD+eYuD8H+PmdE1OP36/zkqKd+D1tMnToUHG+9LqdQbsyKUyb/PTTT+JYOftxzoM2o7fOmQZ/Ly0rw9577SW8+OxIvwV6DbAvnvEONm9cg7I8D0KBpiiwl/eFpbmhmxIiLq3jwB7vgUEXWjIUB5MsTQA7h6RFXwYxCQKbGu3RGKXmHQxf7hDBeU/X4EP7+uuvixJz58GN3xeTbJdccokAte1xMFzy2WefCcAjgMWDq/O7A4gOEBHIHC102pTslpUrVwpvnS8EAnW8J871HTCnF03AdWiFfIkQlJ14OdcjMDc2NIgZRJhMlkhE/M1hzRBQKR9ARg2BkaDK6+ckOLksjzW+CQePywndcF/cJ9d1gJrrEHyZcCXQEpidT94XDtA7LwPHNk4MnnF/etzcB8+BL7elS5eKilhnP842HAZO/P3Gfe+///7iJZEd6bdArwD2SM0SLPvuQ9RVb0aOZqIpWI/+w4cIYDdVBSFosNQkgV2SIdlhcSUI7LalAEYUuGVFAui1C1ZMFOhN2SM+DdsHr68s7cA+c+ZMXHbZZeKhbW0ceuihuPLKK6MJtu1srF27FpTAdUIsjqfs/J8gSk+YQEbwoxdKACcAOoBHuzkx4niP3AmHCNB2uaDIsvBI+/btK0AwEQVGAixfPitXrEB9Q4MAXIZ4CJxMjnLfBGlu1wF2gjqXcXIDfJEw9MFG1/FedWuXmi8QzghoG+6D/+cPt0uwF/d6M8feieE7HrjjPPDlRrvxh8fI5Wg7Lkdb0s7Odvh/Hi+lhhnyyo70W6BXAHvd+nmYP+N/kMxGAey1dVUYMGikSJ7GA7ttBqDKduKhGNqf4RiJkgLkymwBdoK60uyZmwgLYLdIf2wuamI4xp07KK3AThD461//ildeeaXNO4UP4V133YU99tgj/XdUhu2BAPnJJ58IKqIDQARCB6joie65554CEEkZZKyYXqpT3ONQE53EJV8IDv2Q3isTmARUevgdScBuy0x8aRBwGatm6Mjx2BnicICd15IAzH0xhs3jT5WmyBcUAZ7nz306swe+3BwgpzfunDuPgf+nPXnuDF/RFpQ/WLRoUYyf73R8cgqs2M6PzJvsSL8FegWwb1jyBVbO/FhYywH2gSMGoP/AYYCsIaxIiChuSGyD51BftvlktYixxwG7JiTZJeGxyzZb5GlQPW4YoTAsOwj6d4y163Y0nq3IHsg5FcjPHwipOQnb2ZeT0+CLL74Yc+bMaXfT7LhzxRVXpERla3cnGboA8w8zZswQ5+4kShkrZ2yYNL/99tvvZ3ZxvGKCPD1Rgh3BjIBKoGWhTzpnQA899JDwqLkPgrrTaENWFESaC5TSZW6COYGe9xfP3+HkOx46ZxCcPbSkinJmxGbbjMvvtNNOYv1Zs2bFkqeTJ0/ervM96bpe29pujwd2gunGpV/HgL3QC2yqqkQ8sIeY4HR5YUYCHQZ2Cwrcig6DZd3NHns8sJtmCHokTCb7VsBuWW54c8uQWzg2bTH2jgD7+PHjcc8992yXsXYCE6s2GQ4gK4ZgSU/+/fffF6GPgw8+GMXFxV353LW5Lx7vf//7X1RWbhSMK3rDTtyeXjSv+4UXXijANVMGXwbvvPsu1qxeLYqnyKjhWLZsmZgdMbae6owmU861JxxHrwH2FbO+i4ViGGMvr+izlcduaZ6kgD0+FCNRUsBUIMEjYqr02Dn0SB30ZqYNWTFgstbSBJfdm18BSU4PK4Xe1HXXXSdCDe0NNmj4+9//HitTb2/57eF7hjtoOyb1yN/OlMGXzuyffhJ67OvWrRPeMxO4/Ny0qRIrV64S15Kzj0wZTPa+9tprYga0PYb8MuU6OMfRo4E9YljQJBsbl38NAntdVSX65tuAGYC/bAD6DRkA1aPCVN0wFC8iocaO0R3jQjGMsQtgh0YfXmxXUTwiFGPL1KBxo66pCe6CQjRtaoI3zyVYMX7fAEBNX9Ly1VdfxU033dTufZUFdggvnS9DJjcZRmCo44033sCoUaNEOCZTBsM+lCbgsTI3wGQuvXQeP7+jp37qqadmlMIjQ1ucAe27776CasvBlxJnG1klyq6/s3o8sC+a+wMWz3wXBYoKn8cQMXYzEoK/uEgAu0tzIeTWYCteGOEGSGSytDZa8thbADv/q9g+ISng9kenweFQPTRIsDVNALvXn4tgKCw8elnrA0/OSLhciVc1dvQWYPyXCdQ333yzzVWzwA7RHJosIgpo0R4MzzDxzDBBW2qJHb0mnbU8gdKhF5I5w7g/Y/tkOWXaYMenDz/6SNiWYT+GuJ5++mmRLKXMcCrSDZl2rj3heHo0sLNb0rPPPoF3/vMgfj/1aAwdkINwU63gsftKvBgyYpxgxZiQYGoS+1HDahYA2+bFaQfYHR67KvliiVNJs2HoEaiaC8FISLBiyGMn3fGnmbMRtvvh14celtZ7gV7cSy+9JB4kenicDrPDDuObzz33nNg3Qw333nsvioqK0nosmbxxAvvbb7+NPXadhN12GYXFi1finQ9mYuKkSTj0kEMy7tB5vGS+kFXCphssBmICk7TBTBtffPGF8Nh332UidpkyEkuXrcJ7H/2AyTtOwUG/ODBl5k6mnW+mH0+PBnbSw+67/RK8+8KbuPyCMzFscClCm5cipNvw+PwoH94POYUFMG0XArYZbYyRArDzYqrwN4dioowYAjtnCFbzTCCgy8gvLEGgqR73P/gJamurccc9D3TLfUDv9Oyzzxb7/tWvfoVrrrkmrUyObjnJDuyUqossVmqsmoPSnGpsaiyCoVZgrz13z8jCGXrBnPnxxc3EL71gJn4zcXZBmuSML75BoPpHYdvagAcBewj23f9gDK6IJlKzo+ss0KOB3YpYuPXW6/HGkw/jtusvEx573aa18GgSInYYg8aOE8BuqH40hgLQVCVlYHfJDMV4fuax27JNGRkEw1uAffrFd0LNKcJ9jzzddVc0bk8Mz1x//fXiL5deeimOP/74bjmOTNppY1Mj5n3/NqpWfomc8gkYt+ORKCrKzKpc8sIZgiGrhIDuFCRlosfOa9wUiGDBTx9i08oP4csfhrE7HZWNr3fTzd9jgZ1yvOxvdMuN1wlgv/GKszBm9DDUrl8igJ1e++AJI+KAvR5uzS0kelsdbYRiZIOURgle+CHJ0VAMB2PsHAR201RIiIE/rxg1VQ2Ydtr1GD20oluAnbMZhl7+85//iIeLLIps1R+F3YBls9/Fgq+ex4idDsfIyYd306PX+m4ZeqGEATngK1euQCSiixCa05iD15Fc8XTy6JM1yvKFn+PHr5/H8FG7YdSOR0DLqpsma8qU1uuxwG7ChmICl116AV544jE8/NdLMXHCWFSunPszj91WNDREdKguNVbqvE2rbQvYuaBswTIiUG1W3LnhxNj5VSRYC1nywpBDiAiFP03E2EN1tTjiuOuw606TuwXYOTX+4x//KFQMTz/9dJx55pnZTjkANm1YiAXfvoTGuk3IyS/FqB0PQ1n/8Sk9RJ29MuUhvv/+eyFRULlpU6xQiOwYJlBJebzqqumi6jSTRs2mFVg46w00bF4N2eXFyEkHYeCw3YXAdXZ0rQV6JLCT5kh2C/W3HGC/79oLMXHSYNTXroetWwiZEYyePA7evFzILg/Cpg5LUaHbluh8lDCwx0kKSCYFkNzwakWQPV5YoSB0o1pQH3WTtEcgGDAgecqwcW0lTjtjercAO711Jk3vuOMOQeW78847BQskO4Cls9/FmgWfYcDovcVnbskg7Lj/WRllGgI4q2JZ4UqJAfLXmRTny5q0R+YKbrnlllgRUKYc/Jyv/4v1y2Zh6PgDsGn5LMDrx6Q9jofHnznFX5liq3QfR48FdkWVIFk2Lj57Gl57/iXccs0F2G1iOUKhWpj1jQhCx+BxE1BUUhwDdjbDYGOMRIBdNNVoHtRi5yDV0dZZVl4cA/aI2QDNbSOoN0JRNQHs+SX9sHjhOhx9/B9x0L67d7nHTtW9yy+/XAAAqZC77LJLuu+jHrF9GzaW/vAy6jatw7gpR2DFj++iLtKIHQ88B5qWvlqDZIzz8ssvi2Iyp0CJYM8XNnVhWH3KGVimhWJmffYvhGo2Y9KeJ2D1whmoql2N8XucgJyCrD5MMvdAKuv0OGDnzU1VabYalW0Lfzjr5Biw7zV5CBrrqmBb9WgKBzFg+FiU9e8jgD3EGLmkpATssuUWyo4tgd3jCotQD2cRtuxHXmEf/PDNLBx16Fk4+pTTupQVw2Qbq1FJj2PilAUjWQ5x9BHR9QAWfv8qIpvXo9+QKVi3fCZ0RRbg488rS+U56vR1WRHLQh++pOmts1iJQM6yfJbvk+WUSdfVMsOY9em/EWmoweDhu6F2w2LUNlZh1O7HobB0cKfbJ7vBti3Qo4GdzMVLzjlpa2APrIfZZCFo1qFvxWAhLWBrOTDY2zRFYG/NY1fUkCBRMjGrqDnwFw3ER+98hEOPOA/nXXAO/nb3fWnTi4nNKmxbiIE5VagEdXKgs2OLBZrqK7Hgq/+D3VCNnMJ+qKlcjogiYeze01BaPiqjTPXRRx9hhx12EGqTLNenx+5ovNNjP+KIIzKKG07bzvniGZhNdSgq7I/GmnVosiIZaduMutBpOpgeB+zC82KXGHrspoU/nHMyHn38WTzL5OmkwWgksDeHYor7lGPQqAqYkl+ArqW60uKxS3JYFCiFzYDYl8+fh88/+SEG7Lff9fe09ntk7JXdk9577z2ceOKJgtaYiC53mu6pjN1sVeUSzPnkCSiBxqh+eF0l7JxCjNrrOAwctmdGHXdPA3YmpRfPeBZWY03MtiGXG5N/cTb6Ddk5o2y7PRxMjwZ2mBYuOWdLKGbvnceioWpNLBSTk1eIYZN2gKmQGIm0eOyW3YCI2Qi3xy+487qhCLpjPLCn02Nn8coDDzwgqIzkN2eS4l+mPUAb1vyEmW/fB08kmjOBaSDk9Wck7bGnAfvqpTOw8PPnIDXWxGwbtk2M+dVFGDJqr0y7FXr98fRoYHeSp/TYH/nLHyFi7IH1sMMhtp+G2+0VwC5pGkxbgi6rsJAYK2ZbydNtxdgFsEfqYbmiGjQWPF0K7L3+Du3EEyT4/PTOg/Cwu0/zyz4EG4N3ORLjdj66E/eU+qZ6GrCTbcTaAE+wKWbbYDiAkfv/HiMmH442FJpSN1Z2Cz+zQI8Gditk4MQTjsIbr70pQjGTdhqDus3LBN3RUMMC2AcOGwZ3Ub6IsduqK2G6Yzyw65YBVTEFK8YMavAWlEBWNEF3JCvGshuhN0sVyK58EYp5/bWPMO3k6V0WY8/e221bgIyYZbPfw4JPn9oC7KYBepX9dvwlxu9+MlQ12vIwE0ZPA/a5376AFd+8spVtg0YEA3b+DcbtdmLGsY4y4Rqn8xh6JLCTx27KNhTDwElTj9kK2Os3zYvZS3J7YsAe0Q1Ibm9SwL6F7uiBGXRvBezksZuSAd1u7pHZCrDzoNLZ1DqdN0lv2DYZMYtmvSXARzKi18oZxaP2wA57nQRfTknGnGpPAnYyYuZ+9TxWzXpnK9tapom+4/fHmD2mZpRtM+Yip/FAeiywk1qo6DYu+P0heOL59/DEfVdhn8ljUbV+qYixc4Q1l4g9+0tKBd0xWY/dAXaGYiT44fIUAjpJlwBDMYYdgm4bkKgXo+RmPfY03rDJbjrQuBk/ffksajYuQ5/+o6G5fNAjAVRtWCqqJCftfRKKy4Ynu/lOX68nAXu8bcvKhsLlL4BphbFpzSJh2x33OSVLeez0O6TtDfZIYHdYMeGmAE6Zdrzw2F9+4CqhFUN1RyYxHWAfUFGBwgGl0CPJh2JkyYQJA4rtAWzfz4BdNLOWDdEkmzz2bCimi+/iVnYXCTcgEqwXBTKCtfHjG+g7eFf0HzwRkqzBMiOo2bwCK+Z/itLyERi2wy8RaqoSW+vuaslMB3ahkWQZcPuKwKQ0bdhn0CT0q5gAuTl/UV+zDgt/eFXYnAnUcKBayG243LmZcYP04qPokcDuXI/Kjetx0gnHYNHMmUIrxhEBk9XoVJseO4G9oLw0pRi747FLlhcyvDFgt6So126jRsTYCeyW7RLJ02yMvXufGnqRqxa+jxUr1uHHBZUYNTgHu+y6O/oN/8XPDqxq/Y/44pNXMW9pEwb2y8cuk0aj77C9urVoKZOB3TB0rJz/IVYsm42N1RH4XCam7HbANnVhaNtvv/ifuAYTR5ehvKwAFaMPzHrwaX48ejSw19fW4eijDhHAfvdd12LKsL6Ij7GTGdN/+EgB7IyxWy5vUqwYJk8lKQINvmjlaU6fWPKUoRhVDSPEAihLj7FissCe5ju3nc1HQnVYNvct/OfJxzFncQ1uufEKjNnxMNHCsOVg8+i1y7/EPXfdCUuvFhr2Q8YdArcnr9tOIpOBndyvdUs+xL//9XesWNeI0884B7vsTZXMbXcKW7f8W5x3/nkYMsCPY446DBN2nZqVGUjzndVjgZ3hmEAggmMOP1AA++P33hjTY6fHTlAPW8DQkZ0H7KrthR32iuSp5HHBbgiIGDubbVAETDcM2LI767Gn+aZNdPNUG3zu/55DUXFfHDv15HZXY2OLjWvn45e/OqTbgSezgV3Mh/HQA/cIm55z/hXt2vaTj97HV1/8D8cefViW196utVJfoMcCO099xbLFOO6oI7CxcjMevu4sIdvL5KllRyDZUS47PXbG2GubQnC7XVtbzNpaTlSlWjeleYVqtzNkwNYB2YBhuiBLOfD4o7oiQSsCw6iFKjF5asGwLLgtNzz5xfjk9f/hiGnX4oxTp+Luh56AomQOlS7126ZnbIGSxV999RWmTTspISojm0V/N/MH9O9XLtoLdufIdGCvrq7FjBmfoaKiAhMmTEjIVHfeeTf23HN37Lbbbgktn10oeQv0WGCnHvv8H7/H6adME8D++K2XYczIAUKPXdJk6HZQeOyDKoaidFjfpIFdYb9U2xDAbpluQPLHgD1gNsA0g5AQAiwTYdOAJvuQ4yrDJx9/gcOnXiyA/b4H/wWomaUemPwt03PW/PLJDYBoAAAgAElEQVTLL/HDDz/gvPPOS/ig2TeWQltHH929BUuZDuzsb0r10GOPPTZh2z751NPoW16GAw88MK0SGwkfUC9esMcCe0uP/dl7r0Gxz8DG6lqUeS002qEYsBcMzUNTQEnKY08U2C3Tgm7p0Gw/8nL64aMPPokB+1/uexw+b4vZQi++qTLh1KhyOWPGDIwfP15o0ic62JR57dq1+PWvf92t8gyZDuyvvfaaUJc87LDEG7VzRvTf//4X++yzD8aOHZvoJemxy1HA7cILLxTtDTkS7TtMRc+LLrpIqHp2ZL14Q/UKYJfqNuOe26PAXlOzHh7FJSpPbc2N0uJClI8ehqDB7kYtRgKhmHhgbxmKsUwdTWYNbATAwlMH2P2FRTGtmEMPPwSP/fsJ5OQW9dgbtCce+Lfffgv2DL3iivbjv/Hnx0TqU089JRqT/PKXv+y2U89kYJ87dy4WLVqEvffeu8M9TdkfYM899sBee+/dbbbtqh1zRsMuZrNnzxa7ZMer++67DwMGDGjzEN59911cffXVsWXYAe3cc8/t0GH3aGCf8+NMHHPMMeKE/++eC+GBjWB9lIdMYOfwlw3CiB2GIKBL0apTxsud0UFgbxmKcWLs8cAu2V7kF5bgh89+wP6HnQcC+6OPPYW8gvwOXZjswslbgO3jGIZh79CDDjqowxt64803oUci+O1vf9vhdTtrhUwG9rfffhts39eRMIxjl4ULF4q2f+wT0K9fv84yV0Zuh7r57DXM8J4zTjnlFJx11llwubY9g2evWzojS5YsEauoqoq77roLe+yxR4fOsUcD+2effIBpJxyPsf3ycdetl0PRG4XH7nNDJE7psbt9HoycPB6S6kcoFIQl2nQ0jwSAXbIlSKoJ2bAQMiTIap7gsQutmGaPnTF2iovpug7JUFBYMgwzP/siBuz3P/gwyvr07dCFyS6cvAXmzZsHAuP555+f1Eaofc4ORsOGDevwA5XUDrexUqYCO8NUM2fOxJgxY5Jujk6vfb/99sOuu+7aWebK2O38+OOPIhwTCARix8hzP+OMMzB48GDRPIXNg9jy8JtvvsGDDz6INWvWxJZlopltEPPzO+YY9khg53RZlmU8+/TjuPL887Df7jvgL9ddjIaaDbFQjEN5dOXnC2CPWJooc95qJADsTijGrchoYg5VytkK2MN2bbT4CQEB7JbtRlFhmfDYjzv+YoycMgX/eeb5LLB34aNHj5AP1Kmnnpr0XhmO8fl8OOqoo5LeRiorZiqwv/POO6L36rRp05I+PZ5bUyCAfffZB7m5vbsKlV77o48+Kn46OmibZFtb9khg5xuOiZsH778Tl178Jxx70BQB7OFALTZsmIcCjwe6LYnKU8djTwXYw7oBTTEA2wNLYoFStIcjPXYCu2kFEdajLw1PTgl8ahF+nDULRx13KUaOHol/PvI4Bg8d0dHrml0+CQvQo/zss8/EVL9v3+RnSQsWLBANpekxMTba1SMTgZ0OFZu5sElJMiGueBvedtttIkHN9n+9fdBbJ0C/+eabCZ8qQzXTp0/HIYccklQLxB4J7I51br7hWtx686045ZiDccUZhyESDiFYsxpuj4KmZiq647Gnkjy1rFB0l7YHhqXCmx9NfsQnT8lh59DkHKEV4zSzzvN78NyLr2aBPeFbOrUFGcMlsyUVb905goceeki8HNiGrqtHJgL7rFmzROz3N7/5jZjNpDL+9a9/Yfjw4YIhk0m9W1M5p7bWZUOcZ555RnjubG3Y1mBylX2LJ0+enLRteiyw02u//JIL8I/7H8IN5x6NqUf/CqG69ahpWCc89nhgHzNxR9QbJmRSV+Q4dkw7oRhbtiGbMhQqwdgmYKow4NkiKdDssQeNBqiyLAqUEAa8uQNQtXYhfnX0teL6vf3Ou1lgT9cT02K7q1evFjSxnXbaKeU9MuxAb+vQQw9tNdmV8k5a2UAmAju565WVlaL9YqrDoaPuvvvuvT6JGm8r9q8lW+vTTz8F2UVMQnMwkcx7lkwsAnprydVE7d5jgT0SCeOy808T/U7vn34GfvPrfbFp3XwEQjWxUAwTqCXl5VG6I1+S8aAuXO62K08J7KolQ7K3AHvE8G/RY98GsJsNBnxlpahaH8HUE/4giqfeeOttjJ84JdFrkl0uSQuwGnLBgnliep+qR8lDoGdFRsOI4cO7nJ6XacBOIP5u5kwMHzas06pyX3rpJQFiQ4YMSfKKZ1drzQI9FtgpAHbGadOEZC/b4h2y/05Ys/w7NIWDAtg56LX3GRitPCWwM+HaEVYMgV2yFLgMA7qsb/HY3cWQPd7oPqQahIM1MY/dtt3wuUvR1FiHaaddL3Rsnnr1Dey974HZuzDNFmBc/H//+x8uuOCCTtvTE088gYKCAhx55JGdts1ENpRpwE4vc9WqVSBdr7MG5R6Ki4sF+4jPZnZ0ngV6LLA7kr2ff/KlaLJx8K47YNGC78hkjwF7bSiEweMmCK2YVIBdtSOxUIypRhX/HMpjS2B3ewshGSrChoTzzvuLePE89u9HMfXE5BkanXe5e++Wmpqa8PXXXwv6WEc5v21ZhVPnN954Q8wCujLRl0nAzvgw8xYuTevUmQtnRP/85z9F+IENcbKj8yzQY4GdAmBnnXlqTIt99PB+ghGTKwOKa0uM3ZHtbdItKIrcoRi7BQmU7mIoxggZcLn9MBQPwgEzpvAoRWpRr0c7swsRsGZglyQ3pl95twgV3XnP7Tj3gks776plt/QzCyxevBhvvfUW/vCHP3S6dR5++GERA+1I+XyqB5FJwM4XJsvcjz/++KSTea3Zgxztgw8+GDvvvHOqJsuuH2eBHgvsTtVpsKkRrz9yFXyahabKNcjNcaNJN0WBEgdDMX1HDkRD0IBpWvDKTIBuHV6XJTbIIOslyo9XSKe0JLA4KYrYJLCrsFQFMGXYkgaXkgvZHc1u14caxSe7w3Dkam6YLjfuu+VhXPe3J7LA3gWPHKmJFPz6/e9/3+l747bJBuFMgFIDXTEyCdgZhuHMJZlK0/ZsxQQiS+4pDFZaWtre4hn1/auvvoqbbrqp1WPivcjipFQGi8Euu+yyWJJ1W9va1n56LLC//cbrOPfs00XV6UN3TIceqf4ZsLPytLy8P8qHVCBs6ggZJlySCgevndxpS2BXzS3mI7hTZ12CB7IiwbABVQIULQ+qK8qwqW9qEp+aRwMZMvm50VLpBx94Bldd/XdMv2Y6rr7+hmwz61Tu8DbWJQvm888/F9S5dIEDS8Mp5ZsqfztRE2QKsK9fvx5z5swR5z5w4MBED79Dy1177bU47rjjhGBbTxrpBnaKplEzhrmItkavAnZWnZ72+zOEFst9l08VVad2zXpEmpu4xDfa8JQXC7vIuiKmkh0BdljsFwPYpiaA3TKjMwGXX4OiRJO0dUEdkhWBItswJUDTXHB5c/HKk6/hlItuw3kXnIM/33I7fH5/T7pve8yxkrv++uuvC88mXYMPMeV8GTboikRfpgA7E9IE9/333z9dpsWLL76IwsJC7LnnnsLGPWWkE9hJ5+b2b7755nbN0auA3SlOcjjsDVVroAXrYchBhLRmVgy8GDl8IHLKSkCfm400LJNx9miIpTWP3QnFRBeK2lW3o6I9smXDkiW4XVs89lAgjAg12zkUG7JiIrewAi+/8BamnTxdvHyyCo/t3p9JLUDBr5nffSfWTadiIL0nhg1IzUulojXRk8wUYGdsnVzrdCaOKdZ2++23Cw38npRETSewr1ixQihDkonU3uhVwH7ZxeeL4qTbbrkQx+2zC+rXzQNCYeGxW2EDhlsReuzDdp0Cv+aGZZpQVA22IcUAPVFgp5dv2RT9ioI6QzGMs3t8bhgRGboSghWJwLSkqNduScjJlfHTnI0xWYGsXkx7t2dy3/PGpzZ4Z1IcWzsSyqn279+/S0IGmQDsDHEtXrQIw0eMSHtugSX3DHPtuOOOyd0I3bBWuoCdbKE77rgD5PknMnoNsDsc9m8+fF/0OmXnJAJ7KNQEVdbRYAFqTj4i4TDG774rVEmBYZvQNC90NrUmMseNWIy9+W8qE6eyJRKowmOXAcOWIVPpEdxWdEGPV42FYxr0MOyIITx224wgN9eLDU0+nH7ylVi0YBE+/mxGtvo0kbu0A8twukovmjHgqVOndmDN5BalFHA4HBaqhF5vtI4hXSMTgJ3ny1BMZ8gztGcnvkQIZIcffrh4efaEkS5gp90p3RuvCNmWPXoNsJMRw5Z4xaqOW/5yHXLCmxAOrIdfUxAMNMKwNOGxM3k6ZpedIZmWAHaZwM5EqNJxYLegCJDnurblhmnpcKsadE2CV3HBNENoCplQVQOhsIGCAh+apGE469RL8M3XX2WrT9PwpDL2S4ojaXidUWmayCEyiTplypRO5cpva7/dDewEFTYrYWk7y/67Ylx//fWiv0JPSaKmA9irq6uF+Nd3zeHFROzeK4Dd0iPglPjck47F4cf8DjdddBw2Lp+DUMMm4a17fTlYVx1Ck6lj3A7jUDionwB2hl0YjoHsaqkkIMIrHIyfi2FbUJrjNApMmFCEZjKrSiXZgC2pYjGViVWPSwB70IyIcAxVHhVFgsuTA0spwzVX/EVw2d/94L1s9Wkid2kHlmH8l8CeKqWsA7vEI488IjrgUJkwnaO7gZ0UT86ETjjhhHSe5lbbpsgY6xGYoO6o/niXHWTcjjob2Ikx//73v3H//fd36HR6BbDzjB25XkoJ7L3zWNSuXwKPJsGI1IriJFaccrDq1FdcKH4X8XXbgmUrrQK70AjjP1y+BbAbsKFAAaMzTMOKYQL+nBzxK0MxcliHIUWgqYrIz3qLKvDwP98T0sIsUjrnggshIdv7tEN3bSsLsxkGGxOUlZV1qYdHWeCPP/4Yu+yyS1oTfd0N7CxKYv7C6VDWGdcskW1ceeWVYCu4npBE7WxgZ63ExRdfHOuRmoi9uEyvAHbG1++75w688eTDos9pv9JcbFgzD/meqLdtRkIixp6TV4iBw4ZBy8sT9UVuTYUuGTAkJWYvx1OP/YHALtnb9NgJ7ALw6b03e+zxwN7U2AhTkkQohqBuWDr8ecPx5cxKnHXmmdh/yijc/e//g9vVuxsLJHozprocVRxfeOF5XHLJH1PdVIfX/9vf/iZYIunktHcnsPPl9cOsWdhpypS0J01bGp/NrisqKkQlqqZFC/4ydXQmsFO24S9/+YuQr+jo6BXAznZ4DlBed9E0NDWuR1NVNVS7ToRhIoYhxL+o6lhaPhByjgtWc7aTTni7wN6Gx74tYGcClUMPS4LyGA/s3rz+qG304qQTz8Xq1evw1XefIz+vd/d57OhNmczybPjApB5/fve73yWziZTW+fyzz1BVXS3au6UrZNCdwM74LjtQ0XPu6kGAu/vuu4U0cHc0OOnI+XYmsFO87pprrgE7LnV09ApgdwqTXn7gKkycMBarV8xFvkuCjRBcqiqSpwzH5AwYiuJ+JZDlKKc9LNriaVsxYrblsXPZll47Y18sPOKQJAWyzARq1PNXbA22mwEWC4ZOyqMVjcpLEuAugc83EFdM/yteeP75LDOmo3dsK8tXVVWJTj7UbslpDoV10qYT3sydd94pEqjpSix2F7CT9cMyduaj0lkX0Jahe0olamcBO1sNMgTFl2kyo1cAO/nrgY3LcO2fzsKqRfMhW00C2DU1+qarbGwU6o59x4yHNy9X8M1N2xCsmJaJ01aBvYXX3hawO+CuuaOhmmAkJMCds0jdzIXHNxALv/8K51x2G2646a/49aGHJXPtsuvEWWD58uWCu54Owa9EDc2eqNSN+cUvftHpwlg8hu4C9vnz5wvNna5Mmra0OWdiZOSwwQkrUjN1dAaw00N//PHHQaG5ZEePB3ZK9X74v3fE+Q9R10PXQ8hTTbi1aL9ReuwOsA+auDPcfjciYQu6QN9ogZKOLVTHzvDYJdmEbHrgALseCcOyKShjwTYLYecORzhQJcIxE3aYiL/dfV9WMybZOxgAk6bk+Y4aNapbp+p8INlRfu+9905LVWZ3ADsdGOqSsKnGb3/72xSuUuqr/ulPfxKhIF7nTB2dAewUQLvooovaFPlq7/x7PLCbgVVorK3ET1+8CrmhAbJfhSb74G32lqvrA3AhjL4VgzFg2HCEm/nrjmEsRQVsFRYTpAkOFiWxPYcc90KIX5WhGWfYtilAm58clixDUr3w5Zfh4/e/wJoVP+KIadfAm5sDlxTVdc+OjlmApf0zZswQfTe7e9x7770YO3ZsWpKo3QHsZMHQW6fSYneFuJxryjyGqmmiw1Km6sekCux0Um644QbBskpl9Ghgt/Q6GMFNmP3Tl9i8ch5K3TqMsARTs5Hn9SIYlqBbAeQW5mNQ/4HIKSxAxIjAUqP0QkF1lFww7LiepwlaU7XtNoE9HtAdYOenpdoIRMKQFEUoPtY3Gsgr7I8wCpDrzk9w79nF4i3A9nfLli3plJ6mqVqWISE2oKDX3tmJvu4A9u+//17E188888xUTZPy+pw9kCFCxc50JahTPchUgZ3nR5GvthKmubm5GDduXJsKjz0b2M1NaKzbgJmfvgPVqEeBBARDIahuG263F/TWfTkewX/15BeJ5hghQ4LilgWoUwRMlrROB/a2bg6LKV05WthUkFeMUMQLjz8PquqDbnqy1McOPlnsksTYK6fnXSHElcjh3Xbbbdh7r706PdHY1cBO75FFSXl5eV1aF9CWjVmsw9kDC8IycaQC7GvWrBEiX8uWLWvz1NiKkPc677PWRo8H9vmzZmDdonnoW2IiUlcHFyjB64FuB9EUttG3TyEqxu4IRYogSLEvsBEG4+omZEmBoqhdCuy6bUFXOFuISpE21ako7lOOnPxyQMqBLKdXbyQTH4ZUjol6Is8883S3cNdbO+73338fuq4Lz7IzwxddDexMWLIoKR2NSpK95jweMkYoGezPQMnrZIGdHvo999yDZ599tk3T0IEh+4p26GhDjx7RaMO26xCsrcTXn7yCSFM1+pf5BLBrkheSHUJN2IKqSRg3fjz8JaXQA2GYLkCRXQgZBizbhCr7wESn5cgGdOBuayvG3tZmbE0WQmSACtnlh2H74HLlCq9dc/URq0pSlI6ZHW1bgNx16q6TtdEd3PW2jo7KhOzb2ZnStl0N7AzDrFy5stuTpi3tfPnll4vkYrqafKTy3CUL7Il0RVJVVYRpyLpKZj89BthXLPgGKxbOEmEYtsFz69G2dGyo4XjrQ8dFO7A0hS3IGpUXZQR0E5LiougiDNEMo+Pd0JMFdihc0xRt94KGApfsgyevD1RXjgjHSHJuFtgTfLKYNH3zzTcF8KRbWTHBQ4otRmEwxkEPOOCAjq7a6vJdCezr1q0TolP77rtvxsWzqZtCNU3K+SrKFqJCpxk6hQ0lA7iJdkUi1ZPcdjZnT2Y/GQ/sthWB3rgKc7/9ErUNG5ArG5DsRuQYYei2hKZwUFyaMZN3Qk7fYuhhA5GQDWgKbHJk9DA0bw5kQxe/e9xqh732toCdSZ7WBmUIXJoJS3LD1G0ELQk+f0Uszi7J0cSuJGUTqe09X5QQYNjjtNNOa2/RLv+eDytL4RkP7iyNk64Edop9EdgZz820QW1yNuFgQrdPn+gsN1NGRwGXWPHcc88JrfW2BusjGKoZPny4WKyj+xGYYreFTBlgQcsKomHDXCz+7n00WCrypFp44rzu2s0NyB9QjLHjd4CtaAgZ5JFTrMsS1EZxks2iXTYMyIkzHWNnLypRkxgMH8gKlSUV0bkpYinwePOhuAvgzSHdMUp5zAJ728Zl0vSDDz4QTJh+/TJTkoEPKyUGeIydMboK2CnPu2jRIhHD7qyXUmecf/w2/vznP+Ooo44S1FI2vcmU0VHATbQrEls8sgesc64d3U/GA3s40gBNCWHpt+9jxfIVKPI1IaDLKMx3QQpFQzHhcBD9h49EaUVf2LosmlabUEUIhDKOMSXG5rtBclrYdeDuSBbYZduIKUnqliza62kuF1S1AP6CPED2Qkd+ltPezrXYvHkznnrqyYxKmrY8ZDb8YBKVTZ85fU51dBWwkz66atWKTs0PpHruLdcnv55S3ccee2xGhYo6AriJdkXabbfdcMstt2x1nh3Zj2O7jPXYyVuniGLVxrmY/dWMWGydB+4yCJJB6OEQ/GV9MGzISLjycqBbtmDAiL6mDpBDBcFcsVWYUscFdriZVICdfVZ1RRHt8gxJgg621PNBVUqE125bHshKaWc/C71me2QQkLFBcKdHnMmDHYDosXcGp72rgJ2gSV37dDar7oxrxtaHrEbtDNt2xvFwGx0B3M8//1w0W2+Ps86ZHxu5xI+O7Cejgd3SA4DcBCu4AUu//wgrVq9HSY4sAN2teVHbUIMwLASDIdFMo+/IgYiwWMmKCL46JBmWLYGFRWhuace0C+tBO1J16hgpVWA3yMaBighUGJIl6I85uYPg9WmwUQjG2rPhmG0/boxfv/DCCyK2nknT8G0dLZOo1Glnsi/V0RXATu46S9qpx8KZRiYPghu7ZJFWmimVqIkCbqJdkZjjOOecc0BGTK8Ddj2kQ3UHwKRp5bqv8eOnM+Bzq/CyRYVhwuPzC2BnxanL7Ub/MZNRXJYHMxRBuLmUn0bJFGB3Qj8mOfSSgrAdTZjSa8/N7SvCMYy1Z4F927BCxsbbb7/dLRKyHQU6dgDi7IJJ1NLS1GZhXQHsrJz99NNPM4q73pbNL7nkEsEUyZQkaiLAzplGIl2RHM46E6ctRyL7adlFLGNCMVaEiUYp6lHbVajetBhr53yNQPVaAeDkg+fKEizDJWR5g5aO3LISDBo6AC6XGwErGmZxaOrxwK7aFiQ76snrSSRCU/HYHWCPKNy9GxbB3aT0bz58/vxsErWNJzkYDIqkKfnhmVp92PLw2beTlMxUOe3pBnanETjDMEcccURH32Hdsjxjz5RqZk9UOQnacmcfdCKAy2Ys7IrEUGJrI56zvq1lEtlPxgE7wy6S6oYRtqAoNiTVQqBhDb7+7APotStECMbt88AjSbACMkKBJkiaDNvlQZ+BpSjp118kTHXquciyAE6LXaep0mtLUNi/1AZcUBCBCUNKgse+jZeBQyZqKzzA5KkD7LZCzr0GKJoAdpdCeQOf0I7RXAUA3FlOe4u7mom9p59+qkt7mqb68L/44ouiApUhg1T49ukGdlbxUsmRwNNVjcBTtS3B8YknnhDUx0zQj2kPcI8++mihRvrOO1FF2tZGPGe9xwM7PXQOUwlFm1LYjbDJSQ/XYtnCOVi2dLYIwRT4iuDKURCua0DD5k3ILSlFXX018vOKMG7CWOgy49QmGk0bimJCckXbaRnURDchtk1uDMHdaZaRzA1G3RcOR+XRaXwtZgLRL6LnE8fGshQbtmjwEfXWJTlaYOHylYnPtavrkFvoR3GfgSKJSn1h2ZPaFD6Zc8vEdcgwYWiD7dFS9X67+vyo2Ee62pgxY5LedbqBnSEjCphlYl1AW0ZjAvLss8/OCGpme8BOdhSTpW0lTEtKSgRnva0cR3v7ySitGAHsZKkoJhBphOQOwWyqxdyv/oeGDTXILypEoCGI8pICLFw+F8+8+C1OOGpnDB3cF5uqa9GveCgGjR2CiEn/PAzDlgWoShqpjtZWwK4SddnZiN8nyYONB3a+JGLDEYtsAexCsre5UC4QbIAqu0RIyXLlIlC5CXKOHyUlA7By6QYU5Rcip6AMktubBfdmw9LTefLJJ3HeeeclDY7dtSKrJSdNnIg99twz6ZBBOoGdCWnK8w4bNiwjS/Xbum6klXKmcfzxx3f7TKM9wE3k/mMMnsDcFi61t5+MAXYmSDlUhlSsRth6nfj/4hnvYGXlchTnRgt3zKANr8/GXf94Vfz/z1cfi01VNdjcaGHSuCEo7D8EdjiCiK0DWtRVdkIx9NhdliK01EXY3qD7Lif9oHUU2LkvNrS2rBBk1QWfJxeNpGf6y/Hsv5/Ah298h+vvugUVw8oFuJf1HwlfboFIGsPyR/VltGiidXsbDHOx0vSbb74Bp7M9bdTU1OA///mPiF0nS89LJ7CT4sgemz3NW3fug3POORs33XRzygnqVO+r9gC3ve2TGnvrrbeiqKiozUXb20/GADs56rLkhq2EBZCZlcvw/axZCITrUeJSETZCcAUaUVYxDk8+8yr+8dRreOHRy1FaWI51Vcvg9xZixJjhojS/sVlSgNowpDoKbXQmYdkgg5RH2GDYxDC7HthtmXH+MBqj7zG4VcCbMxDrly3GmZc8iLrqarz+9nMo7TMIG5fOhddfgNyyUkF/tMmeMaNFWLK2fUkOsKExdWGovZLJrdHaehrJ3mBBDTVOkhnpAnaGBebNmwfG2Blf74mD8g2sQGbPWYbqumu0B7htHRfzGhSPS6Rnbnv7yQhgp0SAJBGw3LDDDdi4+lssmDsXRlBHnxwbEVtGqD6IgX3LsWFzLW6843GUlRTinpsvRVX1GqyrXId+Zf0wePQoyKqCsK5Dtwwh+mXIdhTQJRu2aUcbTzd3PxLl/eS4y8mVJHfUY2coxjQNSHJzUhdGzGvPcXvw05yNOOm067HD+PF49NFbwELappoN6FM2Et4iJlO3DMPSoCm+7rp/u3y/DBUwDNMy09/lB5LCDj/55BMBnlR9TCbRly5gZ9s7Uhw5E8oEZkkyJuazfNVVV2H69OlJ2TaZfW5rnfYAt639TJ06VbBlWnLWk9lPtwO7U3jEJGlTqA6L581CcMVi5OVH9crr68LI99rweKMNbN966yXc/Z+ZePruszFs9C5YuWoFFCWEgcMHoKzPQFgMrwAImBFIqiLiVAR31vHTc3cSpwR4yTS6NsausOuSAgNhcTymSdaPDEXLg1szYasFIiRz3dWP45Krzsa5514gqlKNpiZIbrNZ2peB+2hYStc1uFy9H9z50FJTo7a2Nmlvt7Me3CrUa1gAACAASURBVFS3w0TfGWeckVTxT7qAnfRGvnR6ahjGuSZsPEHbplovkMo1ThbYhw4dirvuuithCm97++k2YGei1EAIqtUE2wpi07o1WLl4Nuprq1CohYRtmVj0Kl7U1lVB0hSYpmcrb72utgqr128QwD984ni43H5EwgRBP0whI2DCcpFdo8Z6jnK7miQLz53A/rPm1R24qsl47LoRhqap0HVDgLrP50dNYwPcmhtefxlCRhBnnHYnvvn6K7z43J3Ycc/9sHHpagT1Jqh5XhTnFcLTzKAxTD8URYvOQjKAw9sB03VoUbJhqDSYyBS1QxvuhoX/9a9/YciQIdhrr73gcnUsX5IOYGdCmlrgjPvzuHryYOehqqoq0RM1Ea83HefaHuBua5881muuuQakOCY62ttPtwA7QV03AtDkIIKRAOqXfo9VGyqxpqYWuYFVKC4tgKSHYWtu8akabnjzilG5cRVOvORhnDftcJx8whHCW+fo29+FsgFDAcUFNPcvtSW7VSqjQ0F32OvJgnsywC4OWGJzDwuKuiUWqBtRKk1+yRDMn70Uhxx+FkaOHon/PP0gCgrzUF+zFi6PDiusQ9aiUqU5vnJxzpLiBQtse2tileDz5Zdf9tj4b/zDyiQwi2pOPvnkDidR0wHsa9euFWJaPd1bd2zMGDVZJd3VXak9wN0WcB988MEC2DtSO9Defroc2Ml+0c0Ili1ZAL+rGrXrNmBz5WpxvpbVIHjqRe6oQiMFvViNme/3w+0vwHOvfCKSpvddeyF22WOSAPYczURB/2LRXq41YG9NhVhlfJ377cIYO6xoqIgSwvSyHR47gTkUNuD158KXX4a7rr8H9z/5Oh5/4HLscsBv0VizEpIWEUVMVIKknruieuF15QMKGTME9t4XljFNU3jrLPBh44reMBgyYBKYGjIdodp2NrBTXZBJ03A43ClaNplwbe6++y7sv/8BmDBhQrfMYtsD3JY2SoSzvi27trefLgf2cKARL7/8PJ6851Yc/esDMG73HaHo1VFH1m6MnQPlAmQ9BMVdBK+sISe/GNff8QQWLFyB5x65AZLqxfoN62FJ1ejfr1x47LamUUx+KzuI4iDLBr1rB8hbGqqrgZ2JXU2OivqYNpO7ZO2w+lRmN26UDR6FzZvX4LBDLhXLPPvMvRg8sgINDevF/0OBADy2H7LHB1+uG7aRH+W7W65ex5YhG+bxxx/Hueeemwm40SnHwKbFr7zyCo455pgOaZx0NrAzkfvee+9h2rRpnXJembARntODDz6IK664IqUq32TPpT3AbbndRDjrGQ/slRvX4/bbbsYLTzwmwinTTpsqQjCor4Kn2AvFbkRNZS18OR7k+72i6KihPoiisgFwqx6cecFtGD1qMP5y3cWYv2gNvH4PNG0jBlRUoKC8FLbR8TZZBP5k+oo4xaXCU26uYo1dgDYKlOixE8xFZS0ToJYB02RTbRORYPNLyetBUWEZHnzgGVx19d9x2y0X4sJLTkddzXIhi8AXQI7HK5p2ixei5IbXGy1m6k1yv7wuTpn7kUcemeyzlpHrUbzqrLPO6lAlamcDO2PSrAsgG6M3DRawUZ+nO4TBOgLsiXLWMxrYVyxbjD9ddineeO1N/PnyU3DWBb9H7ZKlWLV6OdiDQLcCcMsQcfXy8v4oKi7G0uWLBNCXlo3C+nW1OOT0q3DDuUfjnD+chvkzZwo2DEW/RowuAbRcBButGGD+zBgO2EaRODa6A9iFKpksxbx19l0VjbWZI2ge+SUDULlxJfY/kE17++HJBy8WipVNjQHh4TOxDDbuNoPQJQ8UxQuvJw+WlgeXu6JXPKdMmr711ltCY6WnctdbuxDUCuFshLzxROPBnQnsDQ0NolqT0gzdySJJx43q0EopvNbVnPZEgb0jnPWMBfZ4UD/j1Km46aLjUFddhbqmWtTWrIGqScIzL/D6sMP+O8Pt9SIcDKJ69Was31gnvPWf5q3DmVfeJYD97LNOxPyFK1BXVYlhwzwYOmEozIgbhrQFGNndtBk/o+qO8cDebCkmWDmS0YtJ2mPne8WiwIEdjbNTG15RKBGPSDgafyfAU5+9sHwA7rzmr7jub0/gqSdvxWGH7w9V3ygacxtGAG7NJWLtLolKlpIQEHO5cuH35EPxDUrHM9Ol22T7O1ZrUgekNw4mUam33b9//4ROrzOBnTMhSh9nYk/ThIzRzkKkPd57770JvzQ7Y5/cRqLA3hHOesYC+7G/O1x46qccczAu+cM0mA2NqKvejIhRBa/bL7z1QRVDkZvrg+byAj4JqsUOQxoWLloKPRDCT9+twJ/vexK3XHMBDtxzMlas3Qwdm1BWVio8dgJ7RIqyTOJ1W5gXdWR7+R2n91R11Nn/tBnUyVDp8JCjQmLOSEQrhpICHLJpgoLC5LS7/C7IlheWHIStS2gMBRAOaVC1CEoqpuD7GR/jqEPPEqGr866dJtgvHq8LttEEw4wet6rICOsadMsHS/HA5y6FpRbDn5MvqJA9cfCaUPCLCeaeJviVqL1ZLckOUH379k1olc4Cdj4DLEqijEBnNABJ6OC7eCHG2Vnhu/POO3dpEjURYO8oZz0jgf2iM0/Eo48/i7323R2P3H0uXKYP61Z9J4410Bjlq/ftU4ih48ZDghthowEyC3gIWGouZs9dDjkCPPLyd3jt+Zfw+L03YtjgUixdsQm5hSYGDioWvU3DVQGYHo/QgCF8bhOqW7BfHGBumXBN9R5sS76XzbMhG4DthmX74S7oA0nfkvCtCTfCDAdhRcLwl/qR4yvC1KlXY/acOXjhv3dhUEUpmqrXI6fAI6QJbDkIWXfBiKiwNS8M2jAQguHLQ743H7mFg2DruZBdHZcmTtUOqazPMIwjx5rKdjJ53fXr1+Onn37CnnvuKVg/7Y3OAnZq2i9cuBATJ07sECunvePLpO9Jkb3pppvAptdd2V2pPWBPhrOeccB+2cXn4x/3P4QddhiFW64+FxUDirFhzXz4tCjskvkiGC0VgyDLHti2As1vAXoDjLAJSfJh6fwqKHojXn77a0F1JLCPnjACS+f+AE3zYPCoEqG/rgfCMJV2vNMuAva2bvB4YJclP1RvGUz4oCCAMLyAGoFhbkYkpEFvqEX50OG4745/iCTq0/+8CUeeOg216+dA12uRqylwqwbChgrDlCB5itBQG4bsckNTJbzxygtosofh96eeA6/P12MeYkfwa/78+aL8vjePP/7xj6KMPBFhsM4CdhbxfPjhh4KV05sHE6gnnXQShg8f3mPu/XRej5Q7KDWE6/DmCy/htN+fgbI+xbj7poux+z77Yc28T0RBEoGd3npFRV+Ulg8UTaclU0fEUKG5JUioiwH7smVrEWk08fbbXwlgf/ivl2LihLGx4iQCe2mfqJZ50GhH8yVDgN0SQmAaLNsLjz967KbigywHxe8WggiHdASaQigbMBDff/k1jjruUhx9zDG44dpTAasOgUAlSvJyYJgGwqEgfK58BFjNa2vwFxahvtHAhy+9hT/d8k+x3p9vuR1uj0tUqmb6IHf92WefxVFHHQXqV/fm8cgjjwjgodfeXiVqZwA7Z0L01pm4JSujNw+Gmp5++mlcfvnl3VaJmkn2TQnYm8wAls+Zj9NPmYbZsxdCJEtvvAQLfpyJ2uoVKO9TJlrb5RbmY9iQkXD7o5owtqLB1E3YiikqUumxK1YOlqxcvRWw02MfM3IAlixdIPTZKwYXIqewAIYlQ48Ppm/LopkA7BKTpqaQOYDtE8BOjx0KYEhhWJEgZJcXgSYmjW348/LQGKjG0UddjX6uSEzWt2HzEmhKXIw9aMCTm49gk4mmgA1vngv5JYNi3v55F5yDG266CTm5bcuBZsKNGAgExAPJrji9fTAsQpnW888/H9vqbRl//p0B7JQPJtPoxBNP7O2mFed39tln4o477kJubu52cb5tnWTSwG7CRlNtPa65/DwRV2cI5t6rz0HFsIFYuXQ1vAVmrF/p2HETBKgbmg3FckVB3VaguhDz2Ansa1fUCvbMu5/Nwf0PPhMT/yKPvbhIFx2TJJcEO2Ij1J5eSkYBO+UPPD8DdkO34HOxCjWMpsY6FBbnQvP3xfknnIWPZi4UcfZRo4Zh87qF8PsicHu8UBUVTY0hwWNnTpj0x1BdLYr6DUJtoxc3X/sXcT2mXzMdl//pCrh97cdzu+spYNKUNDxykNn0YXsYLKYhO6W97kqdAezUtKc8A+WDt4fx/vvvgy9P6rD0Zj2lRK5lUsAuGmW4Vbz4zBOxEMx9fzwF+x1xoOCcc0SUIPIKijBqVH+43IZgsiik+ikaAoFowtStqVC1RvGdbMrYsGE9Vq82sPj7j3DtP94RoZhdd9oBX383G337eWPAzul7xBZ9kVodLcu37eYioc5OnrZlZFIsZcWCZaoIwo98X4kIw3BQol2SwvC4LYTCMhqqN0Bxe0WbvD+cdaUA52+/fhEjRvVDoHYd8vyKoIUaliFCMZyxWLoCy+NCsKkBqsuNgj7DMHdOg4inrly2Ei++8gp+fehhidwH3bIMr+Njjz22XXjrjoHnzJkTA9u25HxTBXbOhGbMmCFEsljKvj0M5ms483vooYe2+3BMUsBOYa/GQAMO2n93EYI59qApQi99Q3UdGoNVIraOcAATJ++AnL7FQMgU3rpN3p8orZdEBSbsEPzN4lj0wumx19avw5wfV2P6Hf8WOjH77DcF3/zwKQr9Bdhxj50ArwtWJASD4Y0OALvjwLcXwenMB8ABdsPUEIYvBuwC1E0bqo8Ml0YRknG5LdEDdfDo0bjv9jtFAvWzj5/AxEmT0FS3Ah6FssMWJNOELPq8atBDEUj+fLhgoa6pCfkl/aB6h+DhB5/EpRf/SbCTKCxWVr5DZ55Wp22L5fZMmqar4QMfdL48GGsOBsMwTXa0ssSPw2YSGj7siyvLIsbPYhI6IOkcDBlcf/2NollEayNVYGcYhlIGp556atpOhXak9gxtq+tRZ412dSjF8bZlY2/al7btiGZORw/+5ptvBiuXqTWUzv109Li6evmkgN00bfzzwbsEeDBhevvVZ2GfyWOxdME3sFyK4Kv3HViO4n4lUJq51bZHjgE7QcmyJNgIQ2bfI9bqmCo2Lt2ASDiEmpr1OPb8+3HfNSdin/0Pinns7JrEkE4kbAlWTEc89m4BdsFgpwiY62fA7lxoeu0cLsnCpvWrBTPmpedexrSTp2PGu09g4t6TULVuKZieUCQbEsP1BsQswFGcdNrwRSISisp2xLqaVTj95Cvx+SdfipDM9KuvhaRS8je5JiPpuCkJAOR2H3744e3S/wgU1dXVAkRIbeN0m3rtBGx+V1lZKRKEBBL+ncVOPFcmKPl3dg3i35ymwvHgw+UcYCf4OMAuGrPIMgoKCmJJXVZtchmvx4O8/HzxOytJ6XlzvUTt+8ILL8Dj9eKgX/yiVXpeKsBOu/CFyfNtr4MTX3y0KZub0K60cT1/D0XpyZs3bwa9f476+jo0NUV/Z5UnhcVoX67HfdGuzg+XcezKTwfYSUfkPrmcY1vambYlDZTAT3vyJcD/s20c103UtnQWHnjgAaGquT2HY5ICdurAHParA4W3zkKk6248HfULFmFTVaW46IPHjkRx3wFQZB2mzSQp2R9RD1uS2OdUFv1HYUWgmEYM/MmKMTbXwfLkCK2Y86fuicOOmooly+ci31eAPoOL4C8pRaS+EXCTx94GULVA/ZbFS+kAq5bbJN2Rp2rZCnTkIid3kAjBgN62bUCTVEhSVAzNbZjYXL8JZYNG4vkHH8afpt+J5/57D3Y+cA8YdRsQNgNQJEMUKBk6u0RF7clOUbSuLdswLLfgtheUluLlF94SLwe+eJ965r/Ye98DxcOU6AOSbvsQaEnDO+ywLaEiAgWlZZcsWSIKauh18odAVVdXAzoUXIYgQjBygJpg7vzOZZ1B8HG0uhPR7Ha2wU9nO/Fl6g4QcVsEG37HlwdBnZ9M2jHswSIkUhpZZcr/b2sGwCYcjLe3VuKfCrDTNuxpGq+5Q8Am6K1cuVLYmC/D+vp6Adr8IUDznAm6lCDgcOzM7zha2pZ/oy0607bcJgGd26R98/LyxMuPfyPg07ac6QwYMED8bAu8r732WiEk19aMKN33d3dvPylgv/mGa3HrzbeiLMeFRx+9HeP7F2PVsh9Er042yRg5dmgUgCNh2M0VmLpNxUWW/iuCFSKbElSKYYVs+N0sH3Jj1bzloplG/9wIbnzoQ0we5sJxJ56HNWsXCNXHoRNGQvF6hc2aFXFbt1+GALsuG5BstwB2T14fIR9gwAcVejO4E2zDWwH7K48/hUv+eBMee/oe7LXvZITqqgCpAR6XFq1AZZNuSW0GdWENSJzBKG7UBGQUF5cJ7//359y6lddODXeG0TKhgIkaH0yaEkRYdUogJ0DTQ2QJPH8cgOEDTg/O0VnhQ+5QIwkA/N0BYIJoS80Qx3NM5GEjsDmDv9NzdzxMx/sn4PH3+NmAA348FgIQAZ3eJn8neBOQxo8fL7op8W8syKLcLAuHtgX8yQK7UxfwxRdfCFrlBx98IDpSbdy4AVVV1aIKldx2B8jjbeuANM+h5e+0IY+TQBp/vImGreLDX459nRcJ/+94/Y5tnU86AI5tuVxxcbGwLfWEysrKYi/SkSNGYPSYMeL/fHGRDbQ9MK1au6eTAvaDD9xLAAZj6zf+9Q9YtWgB5IYGuDx+9BvaH+XlfRGRGWSx2cJI6JDbcUjM8noOlttTutZQNfgUF1YsWIgNa1ajrM8gzJ83TywzbuIYNFVVI6IqGL/TJNiGLrjwemjLA7jNk8sQYKfHTr65CX+zx67BQJRfbttBaAyvNIdjmEClx94S2MOb14juUKQ8hvUIXJI/JnFA/Rnq0DApLETOXFG9duq8P/zP92LhsjfeehvjJ04BE9+ap/v57WRqEEAI5PQi6Zk7XhofXsdri+e2t/S+HaDh+bb8PR7MJWHj6A3R2ozFibnbNuPv0lZx+HiAF6/RZlmK+JcAgcj5ocfMlxJnF8550ZuvqKiIeZtO2OPGG2/cZt/OZIGdIPjUU08J+WPuj9WuPBYeG8GQL0fa1Plxnp2Wnve27OmAu2NDgrzcHONM1K6O/Rx7O7bl350XaPx3/Lszk3JeprQvAd958dO2nB0NHDhQnCM//5+99wCzsyzTx++vnTZnapJJIYUkhFBCE1REpSiuIBawoejCKpbVFSsq+mNx97+7LqyIhVUXdS1r+Vt+Cyqra8FdUESpAqEEkpCeTJLpc+pXf9f9fOc9883JTDLJTMiU972uuc6cc77yvs/7nvt9vvtp3NB+9rOfjWcvn5HHHDSw//d/3Y73vPWN2FNwJcXsxRc+F0O7n8HA9h60tDTHZeta8uLSWK0lv4LlwKqxJnTRU6YpQrNZKAr/S8De8PROVAa6kUtn4NjxUZ4foFStoGNuBxYtXyzHSmN2xFoOmBEz05BGV313JKkYAruBVtgtcxBF+VGBnQbUsFJC84IF+PEt/4Ff3P5r8WPvbDZQjQYkw6PnDqEpk4Fbicv9iRiisF6fmy6oFSMl+XOaF62R3DMsmE0Pmc9+/l/wnvd9BKViEY6VOuLg/pnPfEaoCPpzU3Pnj1Npio2/NAU6SWDn/4ofJwgpzZFAY1nD36ljFKgfGIBinlgZWWMgouYef5bkkpOAr0B9NJQgIBGM+BRCjZmNwM5gmuuuu27U5FWHCuzs089//nOhYUgXHXvssQcl26RWrrTzGNBpiyCQD5dmTHLo45VrkoenXGNZx7JVxm71lKRex5Kt+pxPenwK4SbK/znuiy66CD/60Y9mJGiPZ1AHDewqdcC5p63AF27+e1SHNmLHnhLmpT3MXbAARy1ZKZ4rbKUggk/gqdExSXA3Il/oBCs0YdoR9m4cqFMuxfIgmrItCNwKqrXUKgrY7Vwz/NIQzEweEROWN7YpBuykYqIoW9fYywxQqjVq7GwpsyKeMfRl72hqw6PrnoA/VMIJz10juWJS2Zi2skkzpJtRGRqAYaRgk9aqaaEGS/BZJkpeVQp5NLcsl7w0H//7WyTVwytffRH+9Su3YG77fARhcMSBnT9KZnKkZkmuVPGp/FEqqkV5UTSCsgIfgnsMPsOAE2uR8Z8C9eSrulbjslGAk6QMkh40wyDuiUbP940aJq+Z1NoVoCs6gdSDohg4NtoYSM2M1g4V2Hkt3vdf//Vf8bGPfeyQZas2S26UBHMl8ySYJ+W8P7nyuySgq40zCeTx/76A/IFkq+SqNHdFKynNnpvn7+66Cy968YvHg4Ez8piDBvZGGoba+s4tXXV3xMC2EEQ+AlgScBkaFpi4ls0Mo7p2aYYBzMhCxkzBz1p45tF12Lu1G50tGfQP9QmwK4APIxfVyMCJp56ITFOLlNKDXTMe1qooKY1BDISRAboajqZFPJsGRBpPXZvaSA5W1IRM8yI0AruiYryhMoyoRFUO2ba5fFRBd6EHTTkDhuWC5cAdA/ADStZGFFojgJ2bnNR+dSzJClnxTcxdfBJ++P07cM3fvFeesJRf+1Th2UnDsB4o85WrQgnKg4JGMwXyBHrlVcHi4KlUug7aSZe6JICrz2Xd1YLZGgF+eIONtYckuKv3inZp1OKTrpSxy19ZtHJqjIqG4WuSR1b347i//e1vS9GLsXKITwTYeR96uXzyk5+UCkPKgJuULe9LufKPT0uxMdiWpx3lkpj0GFIgrgC88b36rTX+5ho9ZZLybNxMR2rzociOoE3jLjdHypbv1UbJz5N0GDd6gjqfhFiSUHvFHMSedfRRndizu0cKaLz54tPR1bVDEnwxbcAJa06KszYyY2HaRGjZKAc+Ukx5a1oIgxB2FCHn2BJgQ7rGciw4poE//+lR8X9vTWdQGexHxkqJtk5ahlQMjbJLjlmMuXMWSR1Vw07HP0QE4tsN0+Yt6o2bi/w4+bRgBmJwNIIQhk/aP+aFaAfgQnTo69yY8rbGyfI4Phf4ZgQjsGGTx66lDLbJn9eeEIwo9saITD5eBgjNqmjqnjVH0gWw8hHTBySNp3GYEhB5/ULDWJFb7z+v50d0ceTYhv2uFf+ofmAGx1bzNpJr+TZCI0LFDzBn0Uoplv32d3xSPJjo+vj+D16NlrbWg5jxw3cox8LKPldddZWAO2kZpXXxrsoQmjTwJcEon88hk8kJOCp+nufQi4I/akXhjAbySo5JhSAJNErzJk+uNG1+RhAnsPCP4EkwV2AzFpArmoj3IvAwpQBTC+wv9H2iwE75kZ54//vfL26l3DiTILg/2ZKH5x/Bnt4+lK+SsZJpKuXUaZnGDbNRto1PQUl7hJKvBB26rsiVMm3cJJNulckVqWTL/tHrh1GntDHsL/jr8K3oqXPlg9bYc7Yl3jC3fOmDWNTeiVIffayzaF+yHAuWL5MIUi/04JuhAHt9MZGbiwLJS078JQXjRr5wxUapgMefeAZwy0gTlNxQAJ1UjJUaBnb6xi9auhyhH9MOws3xGnR7JH4nvB8F2A0WtRhOk5sEdnrpsJmOva+HTQLUFbATLM2IScvi3SMJ7nzvua4Uyrbt2PWwKpRIDnaqRUCdRTJsxxRgp7sjQd2LDOTCCBVSMuU+ICjGG4eimGoG4JBPIbWnnv0Be8AswTVqYqjiw8h0oqOjGe+74mP41o9/Xadj5nUumDJujxwP3RuZdpWFNlQOFaURq58KwSDJsSsNXgFPkodXhkECPP8awSkJ9Ipu4avyy1YgkvR8UWBEkKebYBLsG3/OY3mKkGP/wAc+gL/7u787IPBMBrCzX9x8eD8WohhLtsn+K1dOylDJjd83esrwPeeA8lXAr+gapSkr2aogMaWBKyol6QGjXEw5B8rYm3Q/VXM/mmyToM5xLl++fOog7BHqyUEBu+LXGdH4pX96Lyq9u2GUdkpVnyWnnCQ0CYOOgigFFxWGHsVcp8lCGgxGskEKJgwC2GYGtmHBMlysX78Vhb7dIgInpp0F0AnshmMKDUPjIQ2HRx+3GmbNsOrXwDmK/HoFJSVHAntoMO1AVAd3IzRgBDFNM6waBzBIbdQonNHmIVBAXwNa5uOilsKnD9+KMxIS2NlC8iW13cC30kixhN0IUJdR1pIKxP+5NY2dwC50Vc0YQe1/uMWPBkqr5P8jHn8NbpJxjEAYscISo119zF98Sj2SlT7tyjvmCK23MW9L0OPj8xe/+EWhDvhDTm5i9XmtuSMmNfvGiyZBQOapRtsdqHSaAmteLwkqo3U66bt9IJc/pamTdvrc5z43rtJ/kwXs7Htvbz8+9KEPiCZLzZ39ORKyVXJVm/ZYc7g/EG+cCyXbCy64ADfffDNY2GIsQ+5UW/OHsz8HBeyKX1fVkdDbhbC8EwYyWHnG6fV+hlaIihhNLRhWhCAiJ1wVbpigzpZinhgzBZRdPPzwA4g8S7T1yIsBLOMYqNSKUhDco1RGKB+6PKbTsS+7agR4au/UdC2TgOAjoDYvlY8I4nE5DtHsD6GAktoIRiyYUNglhKEp+nUUxKjv1QzFkZmCk07DSrfVADnObBm3kcBuuAMoV4vDGvsIQFfnDAP7aIvbMOkdQ9/2AAUvQtpJoxpGmLvoGPzwB3/Yh2c/nIvqUK9NTY3ufzfddNN+wf1A109SDgpMDnSO+p6gknw6OBBo7++6XC+8Fjl1hvZff/314645OpnAzj7u3btXZPvlL3+5HvE5GriPR06HKt/GQKbJki1L45FX17nYh2dv3MDOWqaXvu419fS8b3nt2ciX98ApD6JipXDiC4bzPRPYqa2r4CS/xh0boQ/btJGym2CwAEclwN7de7D58Ufh0MXRyNaBfZ8F1pRDtVDC0uOXoXP+EriRg5RBHnpY+w7IoUuIeJAAdsXPEBhNUGuPkXb/CF8H8wTNw6cABlmpxqhapkIA87gghyCyUKxGUvwi47TCac7ClUVrcAAAIABJREFUluCkRkCPgV35rzvVigC76RVibd0a5tSH5TA2sKtjYrc0E5QDQT2AI8D+xMNP1Hl2uj2+6z0fFve1qdjIYdOjgz9UPuqTKz1UABptAzzQmCfrXnw6IMdNoyqLa3ziE58YN6izj5MN7LwmN04myKKrKTcbeiMp980DyeVAG9iBzp8sufI+XOekc2hMZYEN2hFmWgH0A8nzQN+PG9gfe+TBetZA5vt+x0WnwCx3A0N9QCamYpjHhcm82Aju3JFd34Vn+EjZWYShhzSLUGcsKRpR2TOAbRs3MrMAjCgOW5Zz/eFC1XxPIyqNp2zz2hdg8TELYaYyda69DrQ1YGfAjsr1wQCeZAtq74ddJcn7xy2ZoiBiSTv5jFx9Bk5kIjCp9ccwLaBOeDZ8OH4Grll7irCaEBk5ZLNt4rA/DOo8elhTZxIwVlCiN0wQDcJGFXYYG1/jp4zRW1DbkJJskjpS+HVE8tRQqjD9QAZti1Zge9eeeu4Yzt11f/fpKWNAHW2U5FnJtzPfx6ZNm0Zwwwda0Ef6+6SWztS8rJr05je/WdIOHEw7HMAuv6VqFUxvy6eiO++8c0JPRgcznsk4VlFIpO1I191www1SNelAFNtk3Hu6XWPcwP77u36Lv7zszXWPmLe++qUY3LtZgJ0a+6oz4pzrBHbXc2FnYnfECqpwImrp9HJxBdiZ6ZGgvmfnduze1o1FHRl4Rgtct09A3bTdEeCufNl5vXQ+ByYDS6XjCEsaUW3DgBvEWi4nPwb22KBqR+T5GUkYg+VkALsCddZrDaw0ENLLJwty6pZBN702WOkUAm5qtShTI3DFC4fujQriya27lUF4foSs4cKy6L3DDYNBIKODez3xlwx+5DGZtA3XC+EzOZbjiI2huWUxegvA+977f6TIOP3Zv/6N70xpYOfQqEned999Enr/9a9/XbR3RqROhoY52T/SJEWnApDe+973St51pgw4FOChj/vpp58uGxtpFHqL0FBJOoNUCMsIHiqXTKVn48aNIlc+HfGpIln4YzK164nKOjlGlajs9a9/vaQLOO+888aVp2aifZiO5x8SsNNt7vLzVqAysCvW2AEsOO1EqW4k4Elf61rq02qxKiBPMGSmxygqoTIUYOuObXAHBmJXyFpTmjr59SqpnBrfznQC5N9pRGVrb22tG1FJxZBTr3q+cPp0nySo1woO1R/jla6szJH0blHaMbXcRpyUeqWqRRaCwIFjR3FqBKMCL7DhWL5QMSXaEpBGzmmGkZ4vZ/lhHCFr54FaRlMQ3COJ4KtKNkcW2KCbI0BvGLqCxhSS9KWhUMh4Fhc1/ZByk/QCTDVgi1dOfs5SXPq6vxFgp+H7q1/7Jo5esWo8lzzix9Dw9/Of3y6GPya2YlPGVf5/JEFIgY6iBdgfuttdccUVArzjKVo9moAJvP/1X/8lVAm1U2a2pPsfn8ho4GWE5fve974DetYcaPLoB06Zkp6hu+lUl+2ZZ54J8ukXXnihbESHurEdSC4z4fuDAvaXv/QvZMxMJXDJmafUgX2v6yHT0YRVq1ahqalVNHYBtQwNmTGQq897Gfo72IOhvgFYniEpUNOkD4w0nKgKODnAY7FnZjBMgcFJqhHYw2oZmZa2WGt3UqDbIkPkg0xa/MClAEUC2KUfNR6etMhowE66RgJ8Enx9nEs4bkxcFgXMgV4RQ7FtFRAxu6LBYKw4LW/aaoHn0H+6FQhjKilyIOkDmPArCer8jtkcS8EQzEoZgeGNH9gPkFCesTgEd485T8w0mlrm1Ksy0eWRla5++J8/nTbATllRUaC/O6st3X337/Dd735ftMxkSt1nC+QVmPDJgVo0+0EAfu1rX4uzzz4bz3/+8yUfzERAh1z4448/Lu6GKlSer9TcyY3zqYCGWHqATEZjAjY+Idx999249dZb62H5yhf82do8kzEFdCmlbOm6eMkll0jBEKYgZoqEiRhdJ0Ne0+EaBwXsSSrmjRe8CNViH6K+XeLYOAATHS05pLNJ7w8gLJkYiorI1KL/ioMkZ0K0tnQga2XhVori1shG7xc2AnoMqK5o7fw87cQcNgtKZFImOhYvRMecOXUXy2I1FJ90Gg/l3JDuiAEMujwyI2KtEfDQ4Kdu0uc+Ik1Ti0CkL3ktqZYVebCQh282IQjjXNSpWsrcgP76VhpNVhp2ulkMqJL4rAHYDb8HoZUTGiZtlkVTjyIWfijD9D3h8amxU+9XGvtYwCB0E8PZ+XRCt8aQ3kUswmHCCtzYL98y4TEzIUzks20w24+uV2WajsCu5o5j7+sbwIMP3i+aJvOak6pgawT5yQD6xjlQHi68NqkhZk98zWteI4WiVdbGyfrRs0gGgZUgTzCn1k6go/2BG92111570Lz9/vpG2fIeTL535113SVATc7o/m7JVGyXvSZleeumlOOecc0RhZCTyRDbLyZqX6XKdcQM7jaevfMWFwrHTAHf1pS9Ez66N4hVD42khqqA8FNMXZlPMr4dFXwpvpGHCc736/2bNXZGpeEdrjDSNQleiTwnqCujVsf0DPXKPE9esEfqHC51eONSgmb5WNQZBkabha7J5teRhjRFyBOW6dhKEqNCMaZThmO2wTII2vWJspJm+1I7912W8Fn3Gs7BrtJKiYVx7mM4xg5IEKJGCKVcGxVgcum5snI3o11+jpGo+8qSC6F/f2Op9bsxFX9usIiN+wglSrC3L55AmtC9ahY9+6HrJGTOdgT0pC4LAU089JZrt73//e8nmp0BegRH56EOp2JP0s6bnhWrcPM4991zhdlmhh9qkynMzmT/49evXY+fOnRIURJqH3DK1dUaqKpdB0hKHK98470kO/umnn5byerfddtukyZZyonxpxFWpGPgZN0o+7ZDCOvXUUyUzJevgHop9YjLnYrpea9zATnfHd73zbZKul37s1/z1G0VjL/dtQ5peLqlsnMNFKIg0DK8q7osCfEZKsjUyUyNfjRooplgsw84i8sv1V1ZQGij1I/JiKoTaObV28uwpPxCgZ3WX/nIJR83vwJKVK6X8nlf14Xo+LNsRf25D6I9aBsQksIcew02hwD05cUx7y+Ae0eqFAogQ2QFso12MomaqKlGkWfrfC60z7OnATUHuajksowGfRSESBbeZ6IvNNoqoVjz47iBMJkITvZr+9nxMGOlDMxqw1/vb4O1DbYZG4iD04UVVpDNtcKMqPN+SWqgf+Ou/rxcdn25UzP5+XOSjyTmzcDP56HXr1gkYEfCZh5xa7qE2erUQwJk3nRQA08GygAaDfMZTXOJQ7ktQ393VhXxzswA6lRZuYqQmqMGrqFl+TnqC6WoPZ+MTA9MqU5YEe6YBfuihhwT0JyJbboqrV68WMD/hhBNkHKqIBo3Euk1MAuMGdtcP8cmrrxKt7+Slc/DPn7oaxx+7GIPP/Fl6MJQfdlEkqLMR2EmhVL2ypAloa52DdFO7AHlhoAfUvCOnBe05B/nWOQLubFamDL8AVIv9khCM2n5zNvaCUbRMwe1Fd38Zxx23HItPXC3uk8VKBWkrvgbzaptMEcwMkn4igpNPCaEn7pj082bAkvJZ91UIv7jTxBo0E5hZ6VbY1lzRtt3IhO2nxThqm96IV7lv4iGEVZJUo8ZuRlWEVhFh1UMUkFePvWAsyUOzf796iY5VPo7U6kncGIZ4+ZiRh9BgamT68QeoMhjMduBkc4jsNpjI4v3vjNMKSB3U7/8YnfMXTmzlTNGzaVykdquScREQCZCsGMTPZa0ODUliKWqDzIlCIKFmz8IYLN5AAKV2zD/6R1NTP1h3xQOJR/m4ExyV14tyOuD92Ef+qbqifGV/1BMIj1VPJBwH1wL7Tc8hfs5jD9V4O1bfKVvKlZQNXylbvrL//KMmrvLm8Boq3ww/p8Gbf6RUOD6+8o+fTbZsDyT72fD9uIGdwvjB976Jt1/xDpHLLR97tZSt27Njoxg7ScUwIrQShqKtS3Sol5IEXsz7QuBet2En1q29E3/e6GLdU5vr8u2YEyelOvqYY/CC5Rl0LjsRi+el5Zx0rk3cKll2j+BO18es48IlbeLEO/u8Oe2Yf8xKOGkbFddFxOpMqgBAYI0Edimvaok/OoFdUR6KhqHBkYm11CYTOjYydhZ+1CTBRmzUxhWPrgZBQFeaugB8LQAo8GONkaBe8VyE4QAND7CZ4MsyBYBzLPTtDdNFoW9IKmPZWBL/+y6LdvhIWQ4qbgW270mRklSqBZFfktQNKctEwefG6iHdvgx2Kovi4CBed+nH5WlLpe+dqcC+P1Dioz+bUHe+X08UpnKbKHfCyfrhq02G2i6pFbXhqLwofFU5x8mdE5BJ9ajgJvaXoMjjVHk4WRO1qk48nk8mapNSQM/xxGX7mLwrJYBPLxJqxHzqmOwEWSo5mqKw5EmX9GKtbB4/VzllJku2+jr7l8C4gZ0TNTRQwOtfd5EAhMrHniZXRiNquVfAnc2rViQxmJHOoLcKrDrqeDzy6BP4wtd/iDv//Ixo/F29Q1jQ0SyvqjG1LBOMsZ2wajHOPfM5eO4Zp+M5zzkO5UIBe7o3SVoBAUqU6htJz97+uuYuX1YCVBmsxBQGUr0pBmR6nxiizZIesiWBGDV7NuZZYRItWgSY4CtlNQNOLTWw1SoUCxvBO75Yg2Br1L4VlFCle6YfoBy6oqGrVil0I20DtsXKSfETiG3Z8rRRLfuIhooouy6yHUvQlM+jUqqCGSTZ+gr9yKdyyFoh9pYraDUD8eV3q8OFSviehtOybyBdK0hitczHtm1d+JvL3yuyf8fb3oRr//HGGauxH+kfPOkglvojVUFtViUWI8ireq2yfk26pfIJK84wGucACrFgwSKhf3gdRcVQS6cGTs1WbULkpEk/0UMmmV2RoK/eq7gOlflSgSu5ez6dMASfNMhkA/2RngN9fwZWjtOXicDOTIzJeqfve89leOuVV2LLg3eiPQuhXLyojGoIpE0I8GYybVLv8/qbvo47/7gWr7jwXLzw9DXY1dMr8u+ogWd3Xz+e2LAJe7r78MT67ZI/nCBP8H/tRecJwJP6yebzWL/pcZSHumE7BlqyWQzWeNSjFi1A57KlEgzl1jxXeA96yFQDCzaBnc6AtSRiNFzyxySm14gmXvLcOdh2FiaTyTtMBcyydomowURqYAH3BKCHgSfHyz0DDxVUkDNDDDHTI/9P1wqQVIYQ+i7c7iH0D1ZQcQNkUrVygam5I9ZloRgg3xR/l09n0dQc9yWV9uBGFtLi0eOLp4yTS6NUqooGz3TCQSVA06Ljcdf//jfe/q6/FcM3Uwpc+a73SU5z3SZPAnQZpO85620SwKltq6cCBbS8G39uCnyTCd2UgsF0EOTxSalQy+e5pCwIvqQ2FEhv3rwJmzdvGVEAQ3mNqPsl89Crn7l65XcqCya57pe97GViwNRtZkhg3MDO4bI49c7tW+tGVMW1H3fyKmxf94BEhfrVvnqSLgJuZ/tCAfYPf/IzojH+4IaP4NiTj8Gunf0Y6u7GUBRhXlsJRfMoWH396B4YgAJ50jXU6AnyvNdznn86Ln/dhTj6qLkY6usSjp6pBgwnEE3e9yK0d7Zh5fJjkZ6TQ2CkERQq8HwfTiYlxZ6rlSLNqjCNCA5BkXniwxD0ZWeAE/wMorSBtJ+vAzs9XvyoAtvISBoARcmYZlmqFKlGMJdkXrWWTTchKO+CH5hIzZ0LY7BbKJSurgqe2bhWjjLNZnQsWYIW28Kjz2zDprVP47GH4++SLdc2B3a+A0vnZnDmiUdh/jFx5Z1ULsLc9jwYdRqmHISVIsLAjBOB+Vk0rzwB3//sF/HOa26S43/121/jxee8dGas3ikyCvqAMzyfGjYbNeyRoB17WzX+xUAfR0wr7V0Nad68TjHS8jsCsOKl+f7JJ58QUB+t2EVSe+e1ku+ThSf4f7KP9O5hcNXhNsZOkSmb8d04KGBX0iDXrqryEHC/8rXPYkFHHhsfjw2p2eaYpyh5JppQxorlz8W9D6zFp274qnx+3OqjcfZzT8PipTa6qhHCPc/I5x3Ni+sCTzcvQHWoC7f+9lHR4rkpsPF+1ODf9PoLROvcsHEdHCcDK2tIPncB1nQOK5YsxJz5C0SLZQvdCvwopmbCWgAVnVssk0FQfpzuliXVghjYQ9dB1kwLuJfcCBmzKgFI8Y+xihRzn9O7x4sNpG4wVNf0Q8MXjd/09wpV4rGeaTmLbbt3ojQUc+6ltIPjlh2D3tDAg3/6Nf7nvx4Qu8OjW3v2u+j4FEOaqnNuO95y+cXonJdFW2cnOtqbAKOEphRQ9W0MFEy0tyxENdWCaz9+vXjELFuxDD/+8Y9x/JrnTNkkYNPxF0eZMrcLA4pUuuFkcYmxQT0G9HhN7Vvxa+7ceXXDLa/Na9JwuWvXLjk+6co5VpWosYA99qKKaSAaPGloZSAQqRndpr8EDgnYq+4QvvHVr+IjH/yYSIB8+z9dfx1WdLZi8+6NGOzvBaol5PIZAXf+v6hzEbq2b8PXfnSPABgNpgSn01bG9ETrnLy8tqUzGCoYsHLzkc8wAVeHfP7LB9bioXsfFOAjuJ37gpPw2vPPxfPOOhXVUj+6uvuRzUXitaJoGlZ1mjdvPlryrXEeG8sRYyQfdwMEoDei8nvnZ8zDEiHujxU5CGqBUnzP4CT6sjO6lQVCGKTEAKV0qiVeBWEZQeAhDCKEvoWoXEWhtB3F3f3i5qk8gOzMXCya14xqOo0n//Awbr3jTtz56GahSdiYM/3ck48esbKorctm0B8fozaAf/7rF+DMi/4SbU1VrDj5OER+EV5ErxuWdsogv2QNHvrjvfibyz8iclMJwPK5Zpipkb79038pH5kRkE+///77BXDpdklDpqyfWjzFWJq7AvP99VqBr7qW2izGqufaSMUkKSB1rcb78XNlmGVeGxpvdZv+EjgkYBcc81x87KMfEvdHtje+7HRc8e434PTnPh+7Nj6MPXv2or01hb4BF1nEhTJac+0IC1tRLhXw9Kbt2LKzWwCdYN5P//WeApYtmiv/W17M97V2zKmDO2ma393/Z+HqFT1D7f3yy14jx27ZGnvaUHs3okLd0Dqvow3NczsF4A16kaRNAXkj8GIPCTOAHVoSEsSKovQqZAoBw45B3jCrYvQk0BPYuTmwMfkYqznRfZKpDfp3VcTAy/TCpIjoi8/I2lSmCaHZhNXHrISRyuKhh9bhx7/8X/ziv++s2xKohR9z6vPw/NWL0GwYQlHxtZJNIVN20Tx3LrJNGWzdswc33fhVoaho43jZS9eIxr5kSQvKfkwF8J5NmRVwOpbhn/7hO/j0P35aPq/XPCX1lPCxn/7L+NkfAYOjqKnT44WRkXSTpOZLF0DmdaEbo6p3mtTGR4uebDRzJUPrG8GZI20Edlmjkq46/ku+H00ySWMqDbKqaPiOHdtRqVQlG+WaNWuefaHqO06aBA4Z2ANEKPYP4oufv7EOHKRJ3vzuy3Dxhc+VDvbv2YPego8WgwFHNeMgSpi7YAHcSuxBYxUL2FMoYNeW7fsMipp77+BedLTMi0F+Tpy4igD/1e/eNkJ7v+JNrwe5/oHuvSiUe1AZLCMyYr6bRlYac1va2pBt7oCdtpFNpepJy3hMMnGZXwtokkSLjOgMXMm57oSO5MEZLAzAr8YUTHmoF+WB2FOnEJQl2tZJxQZU5sHJZNvFd5+0UX+hgC9+47b6kweP4dMOvX+OO3oZ0vkUuoeqqA4OIpMaTo6Wz7YI0P/mt3eJdr8gDbzrrZdg1cmdsnkuPzUuBSaAnu0UrT3bego2PrQWb33PP0oO/aSbI2MSUsrdZtKW0uy50GOPPSYh9zSUKv/3o48+WugMriNVCq5arcB144LMKtKSBlV+P1zUeTh+QXnIKEmOBtKjAX3yMwXqin9n/xSQq9qx6jP1yvNpH2A+Hj510DXyda97nQQP6TY9JXDIwK6Gu2f3Lvznj79fp2X4OSNT33DpS7BixSI5rNLfg6H+ooCtY8TeMM0mkM3l4XKhuxX5n5p8slGrJ7izEeCrxlFY2OwKwBPc/+9//88I7v2q916Bl7z0rBj8d21Gf6kXOSf2q6enDj1ogsECKrDR1JKRvDapTAYWE4+xTzWPE7ocKuBW4K36VS1XEVUrKFbLUhzErzItmA8zzQCizIhCIdmWOcgvXC59+dXvH8P/3PG7usePMgafsWrpCBDnfYLSbjTnI/RW5sPx9+C3f95Rp6+4CZyyZhWWrViK9nmA0d4MxxyU7vHJwK1ayOfnSGDS1R/6gnDrbKKtX/jK2JFnihbZmC4/IVYhYnRrS0uzdDkMA6RSGfFk4R+14EYqRvnOK991pc0nCzsrwG/0YGnU+JMau6ozqkC6sYg3P1ffsa/qXOUfT+qIuWgYMEUq0TQtDA4O4XnPe57UZ9VtekpgwsDOYQ8Uq7jnf3+Nz33uBvFxZyNX/IqzT8drXnkqjjtpDdySgYE9W+Q7RZNQi7arATKZJji2LyCvWqpWp9IrBGD2SNV6egooVGxQiy2UB3H341v24d4vf9+VOGP10djd3SP3LLslAXh6zuStrKQkYLPTURxFalfF915+pE4GpscsjllEKNffJ6e3LZNBwabHjSsbRMpqR3mwB5XARVO2RQKrWtvmiLG0EdCVfeAvXvic+hgI5MkWOGWhogjuyaeWxatfgBWL80h1LITRFIgvu9WWQrG8p366kVqJ1rlL8W9fub2+2dJ3/fovfhO5FF03NbBP9Kf6pS99Cffcc08d2JNUCoExnU4hl2sS98Fk0W1l7GykY5JAnryW0uob+5uk0ZJa/Vjj4nW4gSg3TNJEBHS+8qlC3VNdi8DOdAVXX331REWlzz9CEpgUYCe/zJwnPXv24Ktf+TK+/rVb6sZAemKcd/pq8V1/3otOQ2dTHv3RkGjx1YEhWF5Yz+7IPOwEeDZq7yxobVToAe4zWS7Q3C5RrkzxOxS2oq01TsT16Pqt+NY34+AnNmrDr7/0VXjp+edi5bJOAfjtXTvgdW9GWzYHJiFjfndJLua4Ei1LkCaQK3DnK+0Cac+VQCs2auo8SjaF2oYQeGnh01tSGaSb2gTQBwsl3PWrn+E79+6tb3SqX3TZfNGJywTUB3rWY9dQCscurMJMzUXodsu1c51HST/ZmE6BaRfmzl+MrOlLJG5+YRvQlEbaCcCgJ7Z0Jgs3dNA051jc+sPb8JGPflbmgEm//v1b38GaU05H6IbaaDoJPzTmhr/nnj/IlWh0Z7CRCjJSl08GvlmWXYsETcmr0qKT/uaKOhl+pddKMmhiuON8QpB1Kimq42phw3+keWLXSgXofDpQf2HI2I3YzZLUDxtpeX7G81R21DPOeC7e/va364yKk7BejsQlJgXYVcfJu/tuAeuffBo/ue0nIwCeYEtPGKYNUCDPgBsBMtvCQG8PdnXtigHUyqPZHEBfyUMmw9xYTP4V+6s7Zk48X9J2Bq1Nbdi5dwhzFs+F6+Rwy7/9uE498Drkr19y/tlYuWol1pxwNObPnSPeKru6ujDQ241+P456nZN2kM61o1qKi4YkGyNcw0SAUhDEIJ9rzsr9nZa4uMjWrj3Y8PgG/OHBx7B5w4Y65cLvCK6XvekvsHReJ7xKCa0WMBAAbak+5DJz0NkSX7MytFc2sAEzhUpYEbfNbCqHhfNbMTRoo21ZBzqPXo3ynt3I5NIoBy78MJL0Calss6QPuPlz/47P/fMtYpTlpvrVr30NL3zxeUwMr0F9kn5h3/ve97B27Vpxb6ShlBw6NWKDykICjBuNogpMk6Cf3AiGgXbYvqI+S3ZdnS+/lWQNgdpBye95fmOEa/KJgZtEFMW1cjOZrNgJuAkw6RkLhujc55O0aJ7ly0wqsLPvhaFeBFEF2bSHp9d147HHHsXnbvyMGPDYJGVAUzPmd87F8QvyWHPqSTj9uNVoW7xQIiybqU1ksgL2TCOwt283qv5wPVQln75iJD7c5X4LBRhYuHyJPP4+/Mf78ZXv/WKYEqrdjy6EJxyzHIvnt+O5559dB/k9xQKCoYIAvfjCS771EIaVQxSU5ImibJP6mQOrOS/Rn8inUejpB6NCn/jzo2LUlIjZnQP1JxW1sbzqir/G2S9YiUp5CH1d/WhuYv6cQTTXaqpGxYJ4zOSd4RwFAfPPtzajdcEioVsGQgsd7a3wqgaGSv3Idc6DGTQhw+RVzH9vZvHQH+7EDTf9WKoksRHUb7rpC3j5Ky6SzYQePbnsyFqyz/JamzG3+/73vy8ZDhkRyqZojjhfelU4d9UaDaJjCSHJoyfB+kBeNKN9v797xJtBbLDlJsRcMoouUj74TIXAtAZXXnnljJmz2TaQSQd2WTisTl1zk3ZLrmjiTz6xDr+945f4/V3/OxLklcSbmnHColijX3H0Iiyc0wFr4QmY7+9F0JSFmU3B8AbhFmPj61GdOVRLFQxGbUJVhGUXXuZoLFmyCNu27dznXvVNhf80NYuvOIE+vXihaNKLFs5BirlYwrIAODcY/kj7vH7ZPHa4ZVR2dksqhK3dFQxuX497N3ZjyzOx3UA12hae9/wz8ba3vxPHn3AcMuFelL3YO6dUKqKwZ7cAO8eRS9toaetAu9MmXjNMl2Bk02iasxDFUr/kfbfyLQhRlgyNfGXK32rN3XKor4h7H9qOe+68Y8STCjM4EtRPOOk0lIr9yDfHsQC6TY4EmEb3Bz/4AegdQw1XZVckICsjKflsar6xFwyTfY1MLtSoiR8MQI82itGeDpLHEcRJCSU9ZFSSLnUc+0vundr6G9/4Rslsqdv0lMBhAfZYK6B/N/3Bhx8rgzBAuVLC1i0bRJO/9T9vw9rHHkO5WPOGKcbUSDIZmBIr/bxf/vqLcP7556JzDg2AAfLtS1AZ6IFrtSLX1IpCMdZEck1HIZW3EXkG7vvjfbj3l9/Hr+97Ck+ve1o0aj418B51MK7lpGG0k8LeAAAgAElEQVRErNy/e5iS6e0ZqCcqS56TPJcbxbHHHSuRexe+4tVon79Uvja8CppSAzDMLKKwDDPLOq79QqUMll3R+plaYMdT8Wa1fOVK8VVPt7ejlrdMtHzLrqC3FCLoH8LWbbvwzOadeHDdFuzetKk+Do4p27kQ73//3+Dy97wHTVYiv830XJtTutfkr1nYg5WcmKdcBfoMG0hj3lpx3TxeecIo8B/+jqBPXlylGEhSMSMLlpM2UY3UD1tsTI05eRWIpDI9Jr1iGn3deS77opKTMUcNi4iwGtThyjc/pSd1BnXusAF7o4zkUZNAz2hP4m/N5S6KBrBl0x5s27YVO7ZvRV9fLzZueAZusR+ppja0tXVgztw2rDnpVKw+7gS0tuclpwth2Q4aUyzuOzM81jBNyfPCYiHf/Y//wKOPPoItmzZgsFiRTUVFfe5vXhWFxGOyTXl5MjhuxTKcde75OPMFL8JRy48BMwWzxF4ETxKKRSzqkWhm7TEmovYEE35YxZ/u/iNu/sIX6hvcePpS31Tmz6n3hZvK695wmWRtVAnbZtA6nZJDUcA8MDCEjRvX44EHHpCMi9TSk+6HSfdEDmR/eWT4fTIdwVgDT0aSJgF7NN93dT9lYFW+9ARv5qNhxSJSL8xHcygVp6bk5MzyTj1rwK7knHThigHIlzziouHWwvlHm5OIKYFpCAoDqU1q1SLsGo9VdUtHu4bNXOtGfC+v4mHHzs1CET34wH0C9qO1pUuX1DeX9vYOHLV4qWwwKp+5G7lwqERFlgB1WA3hZKg5kc9mIY7RC2iEtU0pnYp9oRkP8D93/BIb1j+DPTueQVfPEPoHYk0+2dpaO6D6dMyqFbKpzD96BbKmJdGvcQZLzaU/m79rRYOoohhML8DgJWZ83L59m/iF08CabATVxjD/8bguJq/R6O/O86mBy/r2vBH5Z5g2gNSKysnOZF/0uVdFRuT3N8Zv6tmUpb7X5EjgWQf2xm4z7wy1amqz6tFSAT3zlKt85QoIeawtSV4OMtdJZCHyq/C8EI5jwrCHQf5gRclMj6HHzDKBVDKiR4FpxZuO6jtpKBbFYF9H81zgefye4yK/PhYYl4pF+J4PVhlsTscFSZKNYG7AR+BVoDaJgx2PPn5yJZCcbxWJqtINMLKTRlYm8iIFQq8aNp7D6NSYpiE3Pxyd2tg75RJJrxxq2OT4lW+7qovK6FHy/3zP3OtMG6A2EwXiGsgnd96n0tWOOLBPJWHovmgJHG4JjLbJq3vu77v99Wt/AK3B+3DP6NS8vgb2qTkvuldaAloCWgKHLAEN7IcsOn2iloCWgJbA1JSABvapOS+6V1oCWgJaAocsAQ3shyw6faKWwMQkcO+99+Kyyy4bcZHrr78eb3jDG8Z14Q0bNuBtb3ub1EZlW7RoEb75zW9KkWrdZrcENLDP7vnXoz+cEvjhD4FLLgFS+7qfskjHNddcM+rd3/3ud+NjH4urk43VRtsU1LFMeTBqLnXXBW67Dbj00sM5an3tKSABDexTYBJ0F2aoBAigBNLzz48Bnn9z50oZvXe84x145JFH8OpXvxqf/vSnJV+LAvsDad50l/zkJz+Jn/3sZ2A5u69//esiwNGuie7uuA/8u+OOuA/ccHSb0RLQwD6jp1cPbkpI4Be/GAbX447DltNPx+W33YbtjoOkdp2kVvZHySSPS2r3//Iv/4JbbrkFf3XOObhm9Wo4t98OrFs3vKm84hVTQhy6E4dfAhrYD7+M9R20BIYlcPfdwK23xkDP7JAXXwy89rXAKadgvMA+mji33n47fvO+9+Gsri4sbGpC21/9VXzdF71IS38WSkAD+yycdD3kKSKBRx4BfvKTGOgHB3H/kiX4zMaNeDCTGaHJj9nb2ibR/61vYVexiN/kcmi+4gq87fOfnyID1N04UhLQwH6kJK/vqyWQkMDPv/QlPHzddXh5sYhjowipSy9F5k1vAhrpkwZax3vVq3D9U0/hW3fdJVc7ED+vhT47JKCBfXbMsx7lFJZAo4fMj778ZZy+deuwwfOMM+LeP/DAPobY5LAUx64MqswRo9vslIAG9tk573rUU0QCjaAuRtPzzhs2tv7mN0AS2F/2shEeNslhTISjnyLi0N2YJAloYJ8kQerLaAkcrASSvuiLPQ9fOO88nLpx4/49WRqoGDGQ0oVx+fIJGV8Ptu/6+KktAQ3sU3t+dO9mqASoXf/jG96AU7dsEV59aWsrmt761nF5sqgN4fRKBV845xws/OMfxcOm9+yz8eG778bvBwfHZ3ydobLVwwI0sOtVoCXwbErg7rvh/ehHGPz2t7GnUjmgJ0tSq1c+70nKRQU4GY8+iv/94Adx9EMPocO20XLFFcgyXYF2d3w2Z3fK3EsD+5SZCt2RGSuB/QQojTVmFaA0GrDznP2lJPjPG2/EqZs2xW6UOkBpxi6r/Q1MA/usnHY96GdFAmOkFFDeK/vrw4GAneeOKwmYTinwrEz1VLuJBvapNiO6PzNHAvtJAnYwgySAf/SjH8VnPvOZiWVu1EnADkbs0/pYDezTevp052eDBKjhs0aqShY2G8asxzgxCWhgn5j89NlaAodVAuTYf/CDH2hQP6xSnnkX18A+8+ZUj0hLQEtglktAA/ssXwB6+FoCWgIzTwIa2GfenOoRaQloCcxyCWhgn+ULQA9fS0BLYOZJQAP7zJtTPSItAS2BWS4BDeyzfAHo4WsJaAnMPAloYJ95c6pHpCWgJTDLJaCBfZYvAD18LQEtgZknAQ3sM29O9Yi0BLQEZrkENLDP8gWgh68loCUw8ySggX3mzakekZaAlsAsl4AG9lm+APTwtQS0BGaeBDSwz7w51SPSEtASmOUS0MA+yxeAHr6WgJbAzJOABvaZN6d6RFoCWgKzXAIa2Gf5AtDD1xLQEph5EtDAPvPmVI9IS0BLYJZLQAP7LF8AevhaAloCM08CGthn3pzqEWkJaAnMcgloYJ/lC0APX0tAS2DmSUAD+8ybUz0iLQEtgVkuAQ3ss3wB6OFrCWgJzDwJaGCfeXOqR6QloCUwyyWggX2WLwA9fC0BLYGZJwEN7DNvTvWItAS0BGa5BDSwz/IFoIevJaAlMPMkoIF95s2pHpGWgJbALJeABvZZvgD08LUEtARmngQ0sM+8OdUj0hLQEpjlEtDAPssXgB6+loCWwMyTgAb2mTenekRaAloCs1wCGthn+QLQw9cS0BKYeRLQwD7z5lSPSEtAS2CWS0AD+yxfAHr4WgJaAjNPAhrYZ96c6hFpCWgJzHIJaGCf5QtAD19LQEtg5klAA/vMm1M9Ii0BLYFZLgEN7LN8AejhawloCcw8CWhgn3lzqkekJaAlMMsloIF9li8APXwtAS2BmScBDewzb071iLQEtARmuQQ0sM/yBaCHryWgJTDzJKCBfebNqR6RloCWwCyXgAb2Wb4A9PC1BLQEZp4ENLDPvDnVI9IS0BKY5RLQwD7LF4AevpaAlsDMk4AG9pk3p3pEWgJaArNcAhrYZ/kC0MPXEtASmHkS0MA+8+ZUj0hLQEtglktAA/ssXwB6+FoCWgIzTwIa2EeZ0yiK8NRTT+Eb3/gG7r77boRhiFNPPRWXXXYZzjzzTKRSqZm3EvSIZrwEJrKuJ3LujBfsFBygBvaGSeECvv322/HpT38avu/vM2UXXXQRPvShD6GtrW0KTqfukpbA6BKYyLqeyLl6Po6MBDSwN8j9wQcfxNVXX42hoaExZ+SVr3wlrrnmGmQymSMza/quWgIHKYGJrOuJnHuQ3dSHT5IENLAnBOl5Hm644Qb85Cc/2a94bdvGTTfdhLPOOmuSpkFfRkvg8ElgIut6IucevhHpKx9IAhrYExLq7+/HBz/4QTz22GMHkhsuvvhifPzjH4fjOAc8Vh+gJXAkJTCRdT2Rc4/kmGf7vTWwHyKwr1mzBp///Oc11z7bf0HTYPwHA86N63oi504D0czYLmpgT0xtsVjEddddh7vuuuuAE75gwQLcfPPNWL58+QGP1QdoCRxJCUxkXU/k3CM55tl+bw3sDSvgpz/9Kf7hH/7hgOtCA/sBRaQPmEISmMi6nsi5U0gEs6orGtgbprtUKokB9ec///l+F4IG9ln1O5n2g53Iup7IudNecNN0ABrYR5m4SqWCW2+9Fd/73vewe/duHHfccbjkkkvwzDPP4Ic//KGccfzxx+MLX/gCOjo6punU627PNglMZF1P5NzZJuepMF4N7AcxC/Tnffe73y1nXHDBBbj22mu1L/tByE8fOjUlMJF1PZFzp6Y0ZkavNLAfxDySnvnUpz4lZ3zkIx/Bm9/85oM4Wx+qJTA1JTCRdT2Rc6emNGZGrzSwj3MeGVZN6uW73/0u5s6dKx4xq1atGufZ+jAtgakpgYms64mcOzWlMXN6pYF9nHO5d+9efPjDH8aTTz6JK6+8Eu985zvBCFTdtASmswQmsq4ncu50ltl06LsG9nHMEjUTGk1vvPFGrF69Gp/97GdBrxjdpo4EuvfsQG/XVixbfRrSaZ3DZzwzM5F1PZFzx9M3fczEJKCBfRzy27hxIz760Y+ir69PXCGf97znjeMsfcizJYFisYCfX/9aYOfTcE69GK941/Ua3Mch/Ims64mcO46u6UMmKAEN7AcQYFdXl0Sjrl+/Xgyn55xzDgzDmKDY9emTKYE7vv9ZbPrFZzG/M4/KgItTP/D/49iTXzCZt5hx15rIup7IuTNOkFN0QBrYx5gYPmoyGZiKQiWon3jiiVN0Gmdvt7asfwx3f/GNWDIvgz+t7ULqqNPxnht+rDX2w7Cu9W9i+vzONLCPMlc0CrF60q9//Wu85S1vEbfGbDY7fWZ1lvQ0jCL89IbL0FJ4FANlE/c90YW33/Azra2PMf8TWdcTOXeWLMcpNUwN7A3TwQi7L33pS+LK+JKXvAT5fH5KTZjuzLAE7r/jR9j1i2vR3JLH7x7YgpNf/pe45KrPaxGNIoGJrOuJnKsn48hIQAP7kZG7vusEJUAvmN/e+Hp05qrYsLUH2ysduPrf/gfNLe0TvLI+XUtg+ktAA/v0n8NZOYJf/fsnED19G6pRCvc8vAOv/9hX8Nzz3zgrZaEHrSXQKAEN7HpNTDsJPP3oH/HYt9+F9mYH9zyyA/kTX4UP/OPXp904dIe1BA6XBDSwHy7J6useFgnQZ/3XN79TDKbb9lbx2A7g6q/8CguWrDws95vKFx0a7EO1UkI6k9MU1FSeqCPQNw3sR0Do+paHLoHf/eQWlP74OQRmGnfcuw0XveP/4PzLPnLoF5wmZ3JDG+rdjd3b1mPv5sex4Yk/obB9HUpDQwjS7Tj1Befg/Cs+JQBPbyFTx1pMk5k9PN3UwH545KqvehgkQJ/1x77xFmQsHw8+1Qdv3on4+Bf/e0bl7CEoF4f60bt7B/ZseQI7t2zErk0P1UG8VCoiCkKkbAOmk4Fl2wh8H6XCII466Ry89ZP/hrmdRx0G6etLTicJaGCfTrM1i/vq+z5u/8rVaNn9G2zvDfHwul685/M/mdY+655XxUBfN3ZsWIuBPVvQs+1J7N69A7ue2QAU9yL0KjLjlpmC45gITBvZlIGyG426EopDQ8jMXYq3XPPlaS2XWbzMJ23oGtgnTZT6QodTAvRZ7/nNdULB3HnfJpx18dvFZ3260A6kUrp3bq5r4QNdGzGwcx0qvTtQKHkwghAGqrAdGynSKJYDqOyhvo8wBKqwUK26CAIP1WoA1zVgmUCuyUQu1yTip0ZvOVlc/P4btZfQ4VyQU/zaGtin+ATp7gF9PXvxm8+/BXOiHXj0mSH0Y864fdYr1QrKhSG0dsx9VnhnAni5OCCZJrc+dg+GeraJFu717UJf13ZE1SEBb9tMwTRRB++UDbh+bbZ9H67vwvMsVGog7lddlCs8AfCjYY29ybFgpS0B93QqLd9HXoihSgVnX3I5XvnXN8Bx4s91mz0S0MA+e+Z62o6UPuvNG36KTQXg3kd24y+vG5/PuvKg2fnU/Vj8oivxmis/MWky4IZRGOgRAB/Ysw3bn7ynDuDV4gCqA3vkXo5tyWvatBFagGnF79kEyAXEI5S8EL5blf+LJU++Dz1jBIiP1nknk0I2bQvnbhkeMonUF4NDJSw7+YWad5+0WZ8+F9LAPn3malb01AtCFPp7sHfHBmwtmkjtfhjlB74CP4jwp0d2YO5zLh63zzr93dd96wqR293rSvjwLXcdtFtktVrBUALAacxUNAoBPCz2CI0SWSYcx64Dt10DdN8P6iAeuj5cL0TRc+H5EdxSBaFvwzMCAXHVqJHbCa8WpaHzs6S2zuNzGQfpjAPHNhDWFPl02oRNjobUTGEQufkrNe8+K349w4PUwD7LJnwqD5eUy+/vuQf3PPBnlMrd0tWle+7C6Uc7ePKZHjzT6xyUz3rXto343WdfjXltacklc947Po2zL46LkTe2UrmMwe6dGOzbIxp4I4A7QQGBW4UdhTBsG5ZtIbIcpCzAjbEbBPGkFu6G1LorqFRduGVLNicEPqpRDLrJZjrRCHBPfpcE8yS48/901kEqZQuwqxaEgOMEdWqmUi7Djwxc+LZP4CVv/vCzQklN5XU2G/qmgX02zPI0GCNzv/znL3+OTRt3onVuHicevQrB5v8VL5ieAnDfQ7vgnXwervunb2FOa/O4RpTM/vjU1gLcjpPxrn/+EfZu34j+vdvFE6Xcsxm7u/aKIZMaeNrtq1/bsQErtW81JgK5W3XhRxbciocwiOD6MY0SBTbMwIMfxpcphwbgBWMC+njAvVFLV+BuplLI2kAm44gRVTVq7hF8AXuLRljTBkIfheIATj//zbjkqs/ogKZxraDpe5AG9uk7dzOq5z+7/aeiqZ91xml49ateAwL92i+/CqVqgIfX9aDXnANv5Ytx4pqT8e7L3zXm2Anm5VKxbsD80+3/js7BuyWnzB8e60VnZzuofdtRbKm0zEi0b8dx6tckDrMpAPc8H54fIAzsOoDze6PmdhgSPBONwF4KDQTVQGgWJ4p59WzaRDZlIZO2hBPPOjEaP7GzjFLFE/plNM19LI2dNIxhGshmHZiJ2i+KkhEbqxEDvDKs9g/2oW3hsXj7338Hy1atmVFrSA9mWAIa2PVqOOISIAVzwxe/JJr6J666WlwYf/qvHxJt/bEtJWzcXsJHvvpbfOW7/1f6et01H0cUBnXwVtRJWNoNFHejb28XosJOVMsVVP0IR3U2Cx3z+7W9SCPA4kXNQov4QYgwCOC5nhynAJzeKEHoIvBtBPCQCk2hT9JGuM9rYFpyDDV1w/IRVIY9VlKZFJocIJshdWMiY0TI51PIpA04fogqDKQRYXexgseeKWOg4o/g1tXEHAjYR9PY1bkK3G0jEsOqH5nwK0VEdhavfNffjklNHfFFoTswIQloYJ+Q+PTJkyEBRpR+9mv/hvNf/DLR1umzvu4/rsYQDKzfXsGyk5+HF77yL/GdX/9ObndCajfa3e0oDPQKMAduRbTunGnDsww4thnTDwAqbiB/Jy1vwVNbB7FuSz868rEGrQDc9o06dcLPCdajNSsM5LvkKwHftgzZKELPQ7kaItWUxqI5KWRsE2l6wpjU1E14QQQr8JHJOmjl+zCCYxry2jvk4oENQ6OC+2jArvh19nN/wM7vCe5hGMG0AmTSKZFN4JVRrpSEmnnj1f+KjC4APhlLecpcQwP7lJmK2dMRauQs3lAa6oVfreC+hx/DHb//DVamKmjPAo/+8U6Y5aG6QAicYbkEr3M58mkTa5oHEWVj7ptgSf7Y80N4ngfPBypVD4EXwo0i+J4P08zgRc+Zj74hD394dBccL0Qql0E69FE17fqr5XsSBEStPvmqOtII6EqDJ6DTy0WMo6RwLAvteQfL56WFemFzLEM09ZA8vB+gKWMLhcL/1fdd/VXct34Q3YWYllGtkWPn58p/nYbS8QB7/WI1aoZBTIp37zz+LLz1Q5/T1MwM+glqYJ9BkzlVhqKCgqqlQfEyKRcG4JYGxduEATvenick2tL0BuBEFdGoH3XWwN61AR3FXQJ42ZyNVD4jbnukTEh4xKgZohQEQp34FVfAG64B3/BgRw5ApKsjccxhV6oBTlrTWadj+voGMTdlC6gTzBtbYDvwlfUz8WUjsCtAlw0GBhyaLBPgPi/v4MSlTeI5w5azDQRpE1Y1ROCHyKQsZLO25H5hMywTfQNV/O7J/hHgPprGrvh1nncwwE7Nna2uvVOk5QKibCcu/eCndbTqVPkRTbAfGtgnKMDZcjq17GoQwC8NoTjQi2qlLJ4lBOxyoQ9uqSCgTY7bK/agNNANwy/DNmJAziAGLycdg21kD3ubBEGEoFBCEYY4kAhQul7MfQdAWBkG61FwW7CcXiHJ75LzQmBfuCiHNcfMwdpNg3hqYx/a8mnR1Hkiz2WIPgG9UWtPXofATuolCejq+0Zg5+fU3Anup6/Kg6MlqGe8GFhJv4g8TAP5fGx8pRzYCO73PNWPrsFYc2/U2FMpIJNK1cfb6O6ojKeqb4lAVaFk5F4Rg6eCuucMg6OGKiZe9oa34BXvul4XA5/mP2wN7NN8Ag+1+wqow2oFbqWMRu1agXVQ7kapVK4DNkPiy5WqeJYowFZgzfepmqcHc7qwUYMlYPGcJF0ShaH4fRO4GeAT7Ks414dmJV0+EgMOEgg2FqjHKBYCWQMvPu0odPVWcd/jPVjRYaO1OY3QjW9cciN09VaEgrFts66xKy09dN0xk2+pLiltPTknZcPCghYHL1yVlyeRctmra+uWZYhs+JpKWfKaBPf7Nw5hW2+cCEw1An0qbcOu+a2rTY1au2pJYE+COr9PArs6Puv4sKwUfMPCUGEvFq85G1d+4t8OOpjrUNeiPm/yJaCBffJlesSuWPZ9RJ6HaqmAIHBRHOhDtTwkFMhoQM2OUrsmWBvuoPDV5IItr1rXrBVQO07MJ/hwYMNDJYiNkwSzqhvU+O1hnjuge2BIwDbB/0drliRLGb0FzHq1n6ZAfSxtvejRG8VCk2OIR4rruVi5fB6ashbuWduNVhs4ZlmuTovwVvRO2bkn5tkFBF1XjKrkz5PNN03Yo/SvEdgZjcpNi+A+t8XB+aubRTsvFOLNRGnqPuVXk71d4234WX/BA8H96R4P2dqTj9LWVX/UhqZcHvenrY8G7Nzg2dJOCMuJn6LKA/3oWLYKH7z512ifM++IrWd940OXgAb2Q5fdYT+T4fWeW0XgVaRSDg2N5KzZCNb8S2rU/JxALT/Uapdof8JPNwC1AmkeZ9ojE0S5flhzBYx/8EnQrpQrCEJDtD6CthEYTHWCwAhgh6QMABUAGRkmrIRvdR2IFEZSC29EIVGu9w/ovE5SU4/f70vFdJfjG62YnxHPFLZUk4MVR7Xgz+v7sGNnCecc14wM0+HWtGa+7h6o4vGthQNq542TP5q2roBdwNKIDaqvWNMivDrBPZMyxUOGjfNULse+9Up75/ueIRdPbiviqd4eWFYEBynk0/n67Tn2KIz2SSugDjiQxj4asPPc3v7duOrG23HKWRcc9nWubzD5EjhkYN+0aROuuuoqdHV1TX6vxrjiBRdcgGuvvRaZzL7RgM9aJyZ4I+GpK+U6/UGumlq1MjBSs2Y0ZGnvZrmTAmpq1RkUBYTsqFrvBTVqBdROLbtfYxf5408CtuFXUAmdEVo2tWp6lAhgkyYxqJUaiMhx18CWbnuqGYYJ04hBmMGVCIe/i6IEJ058TYK4olXCaFwgvu9YRmrPY1IwQYhdFSCXMnHCUTl5Ehlyq1i9ohM7eyp4aN0enLowh/mtadhpW7xTeAw15529FXE9TLbINmGMYlCNQXn0/OhJYGcqgbKdRmvOxitPbhVwJ3ATxNMpSzZQNhpSK25Yp2cGix6KFR9P7h7CU119Au5py0bObqlz7AR2UjOp9MhAKbleQ9caOXYeYxl27LJpxDtgtRwHMWmNfYI/9iN4ugb2CQpfadWkP8hTjwbUNCyKZr138wig5q3jKMiRQC2fO5Zo08lQcdVVBWYKrKtMSlLT+ujyx1Yqx9d03XCEhq2uQcBONt5nf9XU5HDSAbUoSpNehpEJgjhBvn7dJKgbBqwoEkPdaC2p0TNnFhNkVak9HwSnvj+jKZFvRylCW8bCacubJJI039EkIHbP2r3oTBk4/qicgCiBVvHbBNcte8t4ZHNB/NJ5/P7agbT15LnU3PNZG+ef1ooFuRSGCq6AOxuBnn0xbAt+1a/7uQ+4oWw8a3cVsLknfiLLGnk4dmpY7jWtnecnW6PhlN4wDFaiB46kGxBDbjx/fDL0qhFK/iDe/f99T3vI7HfWp/aXsx7Ymb2vVIhzZNPnmdw0KY8kQAtAJrw/CNICnqWyuO6xKZ5aTXfGjAFWcdT8X2nWo9Ef/J6aGpvS3hRI0+hINz+Gpzdq1nVA9S0YdgCTuWFrLQnUdBsMGtQ3anoMSZf+J2gRdZho4mO1UTR0AjyBPlCAzg5QMzeCWCs0I0SmBTsMkM6m0Jo1637cVS8ee9eAJ1RLI7g3Gkr3C+iqz7UdcGchwJyWNE5ZnkPgpLGgI417n+zD4N4CXnx8mxydBHf+T45bgTs59tE09kZPGBWopG4v6QQY0WqTpnJj8DRcWFEKrU1tOP/4ZrS3pISW4cbCRg2dTVFEdAVlhGqlHH/+dHdpVHBX88dMj+x/faqNmN6p541RnavljyGoexVeO76+Wwzx/Fe/Hpf/n6/vZ/L1V1NdArMe2Jmz+/MfvQRH2T3IZtLivUE3PTb+UBuNiY0TSuCmB4gVViUfCVuS6uB75Q0S/08QZSg7Iw/jQBrVUjWjHQE6GgWo5doG6mBs1ZCbgM3/G18FSGq/cAXiPkGzdkMF6nzL70c3cSZGHO6rocu5BPOEVk6lke+7i4EYMFuy8R0ZUs9shNRwGQSUdkwJ1FGNvt0DZX8fcB+NUz/QD8v3glmx2NEAACAASURBVJrhMx5Vj2tgYVsaqxdlsWhxK7buKUt5vQtPbBGuWwKdqAnXAJbae1JzL/kQP/XGltTWCeRsSRAfrZ/cQ8mVZ9IteOlJrehsoreMX6eEijWunYBO33dSMf1VBjbFa2X7YLkO7s1Wu6yH5MacbTIFyE0wzYEhkaa2EUo6AWkM6ApN0dDDWv1UsvdRUJIUv1d9/r903dQDLbAp/v2sB3bOz3/80zvwu59/Gy86aRkWzosNU/zB7u0toliMKQ3hJiMLYeQJB03gdQmFgSEapiiHQQjfZuq/sb09kuvBbqAcLIch6IZo+SqfduP6adS6k98nf9zjXXdjgnlCIx/tWopHp3YeC6gB9EwD2/piLZAGTJXwiqH1ZB5ILXiGhba0sY8Bs7/kYUt3dVxG0mTf6K/OxoRdo9HhhdAUGuS8M+bLcXc9uBvHdKZx6tHMHcNCF7F3StL1kIBLg6qiZcibW4aLKg3HNS2c16ImrsQwBpM0QoxJcD/v+BbMz9viBdNUo4SUpk45kZqhxt5bCEDKinv17lJVwJ33ytsdQtkxGJdui46KiErckaBOBYNgzkY6hsfSfTIwGTcQotDdh7f9y3c0BTPeH88UPk4DO4BH7vklPv03b4KTCrByQStOXN6K1ryDgYKHgcEC9vRV4BfDOlgwFYlqBGdqwQqk1f+jve4P1BvXiAJ5fs7cJ0lNXR17MEAu+UIS1IrS2vk5rz0C4EfRzJMGUXV/AfUkoDciWhhh2wBD+g2ctCQ2YDpRACtjS8AOW8mPJG9KowGT3iAEd6bCVXaGEYZSGhlrbogEcrYxbJsjRNvrGjj9+HbJHSN0zMAQLjylsx7hyoOT3il8T3pk50AJ928YQjkqjMikONHfNmmZlNOMM1e1YEmrjd5yIFo64Teo+ALqtA1wwxkYqKLsBUJTlQIXZSIyPaBqRnPLthHQTanWFJibEWMIItHiU4YjJfl4DSoktMEUKh627urHeZe+bdxFTCY6bn3+4ZWABnZJBlXFNW96Hno2PQPfdpAyDaxcaGPVsrkC8GzFcoCevkEMFT2UCyH4qC+aD8GsRvgSjNkUP6xc/5IauGkHCP1hHjyXMtA96GGw5Nc3h7GmnNfntVO1aMnRjJ3sFQ2b4mSRAFrFeHAzaMqn6yCruG3mDS+X/DENoeyTolts04RPWmI0UE98ZkR8/Ad2DsVeHs9f0YR0kyW+42zkkSteHF5PTVUZEfkdaRDmTiG4D3oeMqG5D5ArMOdGOx5Q5/EEuJY2Cy87cyk2dZGO2Y3zVrVhwbyc2DZ4XxoWXTeou0HyPG40fcUA92/tQjXwJw3cleZOcD9jRTMWNltCvRDQ2QbKsaxKZRdDvi+Jy/jUIOtMFbuuLRiCOp88WOxaNYeauZmCU1ub/LxaZXBYiIGBiuSJ3zFQxjGrl+NT379f52k/vHj7rF39sAL73/7t3+I1r3nNszaYidzop//+z/jm9dci395avwwBfuHcNFYc1Yy5rWnhYuOAnBCDhbLQNKUqYNEjwYxE6yOHTM2UTUU10leZgNZUo9OV9wUft9kqfigAViLPOp7neNXDGsCTvmGjOyJ/87zs5n4f89sc5FOmaMz05U45cRUf8tvsEzVDAWyf2m8oPC7BPdloEBUQlwHtS7eoY4PIh1XzmKl/lvBJ3zYYIu8Yo0Zg1odT806RPtU4boI7/biHKgGST0rqnEZAHw3kCeahMQx25aiKS845Qewiv3moG8vabZy6pBUMDiIdo9wNZW5qNhClQe8d9PDnHXsmHdx5L8fowGnL8+hostEzWBSX07IbwA2dfUC8LuMamJMzp2aetULYTlbWkfJO5TSUq4Fo527FRX/RpzYzPM2Og49981c49uQXTOQnpM+dQhLQwF6bDOYE/8RrjkfX7j6k881oqkW1uAQzw8P8ljQWz8uhc04ebXmnnqqVQFko+6JRMX1sFFhwLFM8PkzWoaxl82MKVyZ9UpRD/YcZROLWRi3tmT0VyVlyUODeuJhqYN894MK1HBy/KCP9UYZgZhjkI34jvy0g5gYSfTlUpMFtlMoNB7lwG4ONCO4Zx8DLT2gR7ZwUB3OlqERYjQZM3k4F6azdUhSQawT3JLC7oN99bBPxLWZcjHdSjzlhEvuSW0rhjDWLsOyYVXhoV4jmlIGmVAYtVgFHG13C/9OAyYhVlVaXlJHyTOkrB3j0EMF9tL3RMW00pVOw7ayk1c2JQX7YqNwo9mrVFa2c7op8nmQZPGaRtBCfwzVLCouaeeTGT4OikNRcYOUgx5HUBIyMvfQTN+i87Ae5tqf64RrYEzOktHYCu2oK4NV7au3tLQ4629NYOCcnwSVKk2/Mi1L7lSFn1qgH2xTKQflMq6x+MaiGoNFw/Y7SCM7+YBdQku/fXQokaOW0ZcMZBrnZSEKqGuixP3zsVwE61Iy391QxSGAbJeS/EayVa2IyxF/6XCPE2R8B2trTSm8lRGtzCuef2AayAwRuFYGZNGDyqYcatOSZKfsiG4J7fzn2WBLQT/j/E7z3R/erczzfQMexZyG/6vwxRXts4S7Mr2wTGSnPFGrspSEXQ/RrdywMDLl4am/3fjX3UQJrJbiINpOUZSOb4fpJoykVwqCvEqkVcuS2DRa+VqkNSLFU3aoAec6Jn/LyqTRMq7Zx+SbcsitKATe/shvBr+XAEdfZWnWotB1v8HQ1tVMmipVByceuXRsP9lc29Y/XwJ6YI7o+fvDSs7D3qceRJiltZ2vKjYmsXSvgUDueXjLZVIiW5hw6WhzMbcvGWhMBqUaN1POoUCt3XYn0zPisZONgTnNKgE2Bu6IB6Dv9TFfN3bJmmB1rGSnD7f6W2Z5SiNZcnGGQyboa+W2eyzwjqi/kl6lJP72jiN4CqaGRVydAHwynPVrfCO70K3/Zmpj2Ip+tIjAJ7gLaZcYURHX3Q2Y8pCvkPZt3Y6BEbbWWfnb/sUMjbk9Qn/uS90p5PdZWLfesRbYygJ6uOE1D7uhViHILkcvOxYKBB7Gi/LgAO5vy4umuJeUiBc5NcENPj4A7WxCwxugwXdUI4s0ZauJcJ6N02vdRrsUgKK5caeOObcVUmhXnb/d9A0PFqtgcvGoVQ/TCqvUhOWA75YjBlOuSBUKY3Ix7NamZgfIAlp/yEqkBm8vG61y3mSMBDewNc8nqPTd+NFFTkz7tNYCn9k7tkly6uAebcd4UBneYlimP0a1ZYE5Hs9AudK1LRi3WNXpqUTV6gOkN6Z1GvlsFpdC97umdCtwnvtgI7gs6MjhrRZNo58kMg+rqMq6ahszPCO5rtxbQP+SCwHKoTXms8HxJqGVVEboGikEaC9pTuPCkNtkMCeR8kkm6HJLeZl8pFzYaMAc9Aw9u3ing7thjhLSO0lmC+tJTX4LlZ78RT9z3K3T94bd4/rE5nLiqE39+vBvrtgxg+dwMOlatxvqmU+UKz6ncg1yxd4RnSrXsoXvIk5qlIifPw67+AfmfmnjeScs6iOuapmItnIFqNtM6jOwYNWvlxcINLUNbSDqqu4amQgOVyJCC2bS/lGtUylA5BEGbLWsFtKLKHCnwJpizmTUFg3FvdhSJ4ZiONKVSBS0Llml/9UNd1NPgPA3so0zSF659B+756XfgZJvkWy8RRETvAhpVcxkLfLSlsZJh2mFg1Xl3vmdwSFMmRC6bRktzNi6qkNDoVWCLStSVrATEKNPBYgl7C74UkZA+MJdJAmBHMySOtd4IqHsrEZbPz+KslXnRkGkUJGBSU+Z7AZ9E6lg+SdCveu2WQt0bRV0/CdaBxYySMXgp0E7y2wzEavTx5l5ICj+I8ljakRdwZ1OaezJfCj9PGjBJhzDF7sM796BQdcflnSIhCMjjxLd+CgPdBWz/7y8iDPuxdN4cvOIFS7B+RxH3P96DSqkq4F5eegpKHcdhfuEpnBRslCcF0iLMmTNQYlI2oBp5Eq0soUYEUtsW8K7LyMpLuggF5gRxNgXkKZMbk4Ws7dSfihq1cZFpldb5GLg556SBVFUmDj6o2UKUnToZaBYyZXKND+L3zOvuuyGcpjSu+McfamPpNADoQ+2iBvaE5JjpzjQMdO/Zgevffg627eiuR01KIq0G0pT0DDl2AnzaiQFYlTRLeiTwf/ogkB8l0OczBlKZnNTBFO2/Rt8kwZ7XohZHwKdh1q1UUfViDpWpD/xKrMU2An7jQlAbAMG9qxTi5GV5PH9ls+Qo4abC1LHsA7lYAqvitnkdZbi8f3MvegrVOqcr91VPHKM4yyT7sD8nHwW4BHdy7nYUJ8Ci5s6+NBowaWBW7pnkutfu2jsucKe23rRgDVa8/HLs+ONPsHft/bDSscb/2rNPEjn86ck+bN+zE3m7CdHc5ciecDaM0i6s2PknBE4kTxuGnZbCIaY1/ARjM69LzY9egTg1bAFxVmgK4yevlGEgkyFAAzYc2SQYScrx0jc9GYGsYhgsy4aRGubCGnOpM1htLECX+ydAne+rfhV+ZODyv/+uztp4qIg5Tc7TwD7GRDFo6TMfegOyVqrul66oF3ocEOSpubNRa+fvT1WyoQeMAnb6natHYh5LLUo10/JFE0tn0iBA5FkSLgH2jV1TbpIK8Mnbl6RwAzMzmih7VSkDV6m6cMMAbhDXAo3vGwOEGzXh3ONacfLSprqXx1ipYxW4kxq6a8MulAj8B0F/jPc3QM19UWsTLji5XThkaujJohSK56bhlxr7YJkRmKaA4rrubgH3/TV6wcw76bliMO158FZEvU8KbULZPP+4RVi6qB2PbhzA+k3daGvKSa4b7zmvj4F94CGZG9UI4grAI5+BP8PA69ixrBUfXtesaycLFefGc0JFga6klhnCTNn7pDjmMlEGZwJ6MmWDAnSlnas1RSCva+a1E3gfnu/KfV289ZobtQfMeBfmND5OA/t+Ju+2mz+Ib3/xZnTMaRPwJhgQ3KnVswnA1n59UlTYjBCapviLU/OlFp9itGUiOIQQwdweSY2e14p/pB5sBpPYAQzLRppPBNmM0DiiSSdSPSar7yjAr/dJGWuZ3aBB02e0IqmOk5e2SXFlp1Z7k26YzCio3DEVVUNOvjBUFTfIe5/ZK+CeNBBO1tonVbIon8OLTmmV8nF0ASVV1O+F0keCO0G/FJro64u1YPrtU9ulAZNPEHQbVB4n/D7jZIQmYfKx8oLTgKNehML6O5DbvV5oM/p0t8/J4axTOrFh+yAeXNePlnRMqVWb58OoFjEvXXOfDLl50BgZwjZsJgQSN9K0adXnezRZKBdOV9X8Sxw0Gngr0KY3UVIJSIJ2PM+ReAFJRHEN+FVudaXZq1cqIiwa8tar/w7nX/aRyZoyfZ0pLAEN7PuZHFYkuun9F+L+3/yP+LYrfl3AgvRLLdSfwEogIvAENS+KGHgMOYYsDd3LmC+F2rsC9/iY/9fet8ZKkp5nPdXV1ddzP2dmdmZnd2Zn9uZdr9eXODa+KBibbCAEOyhECOGAHBSD0CqRkEKCWCRMREAW4gcg42CCkkgQfqAoBIEUsEgMjvEVZ3e8693x3sdzPXPOnFtfq6vQ81a9fb5Tp/qcnplyXDN+P2mmZ7qrvv7q+aqf763ney9JgJPU3nScJfijl7wwo6FEGvIsv5Jo4fVWS8i+QeuZZJYh/cPuN1mQhrt+3uPjucuWPvprZskg9tEbJRbx9a0hrt5ISuKx8YnAbbrIHfb97uckYm0e5nB0LsDpIw0M05wmowot692NamI6kDzxoSx+lEUCL8IwrohlrWlSXLmEhbBf3ZrFjaUzUjDbv3FZyJsyBz0G3/XWFZGiWDKP7cRiTeaiGsSoxBV4/ggN5mBhHh+mFx7RQyWN7k0HrwSuchrTObPJPVGhPr9ba5TmOrVxzjszRGpqCE3r4BI6+3CToNEi58MXxz2uhcqCKg6ormKYZCsd4KN/5x8Zqd/MjXmHH2vEfsgEMnDpV37uI3j52XNjctdTKMWolwzJXutJKNHrj5nHVxFJ9KCQPImYCwPdD1MLXqNVeax63Mh5Oe6GzAo5bnEVYZy4Jfq1OlpBBFQY/Zo8YSjx6/G0+kns7is/UzfDLBxKWLkwRSHCNNo0Hg0x0pJyo0PzRO7rjkRMAs4ati5BHzRV0YjSU3KEat58T/4f00+/j2EnIdsmtW4+BQVMIeBjbqGOhbkmvv7SBtbXN/GBtyxJYJk27Zf/1xJ2WVyU0LUoCRdmzXKZN+5sxGxWbhFCz2jo8p5L4GO5JRmryjB6CDdKY3TxE09/2uSXO5yob3b4RuxTIPb6+XP4Zz/7IckV027PaGqYfWeS5MVCp0Xv+LJrzUzxiPCr4nPskjwZgJIN9XhJE1z1JA2vS/BjYiaBO5Y95QipLZry0GA0RMULJAul+6gfiAcHRN6J0wILbhJAJVYv/SyvuIRWGJoCstxDJlUachcWJWOSqTcaiiWuTT9zO6flriQpi5s4qPgIQNksCchhU2s7b2A78CSr53e+u41vvbyRJixLcNXm9jUmzkkVRIRkk3PdQ3ScoccqWImrrH6uWTvdyoCaYjm7iKgsI7ilaZnHC0sqzwy626jWa3j0b/xTPPWTPyPRzOLNJS6Zyb2gzgK3Op92XnkRMGI/ZG705n/p2S/hU3/zx8X1kfnFVW9PLCVuWiWuZVp/k5+7JK/eMuJyJm5oyXm04IfMz61kTWuelnq6AUudWTV5kr3ILhkrPkv040WABSNyyMclnTAtpeQuDogTDZmNcgcbnzhCkqXjETIJOhIwj8sj4iwp5/Wh1yNk6vmoekN4lfoeknbPy8lSmzu0rIRCwqT2vT0c4vTJZfE4+sYLa2jVQpw9NifYZRc4F88seZO4XcnlMK8VIf6M58pYXkmvIEvYer/ptLq6utyHYV+KezROncW1n/5FXHvLU7KpPhON8BfmW1isVnB/G3hiaW5M8OWlJxvZrSJgxH4TyGl6X4Rd8XGnBaR6O3OKqNcM9Xb5gdNbBbSUAD+gn7MneUDctKnjx+f0l7qPiFOiF3JNyV4texK+WPhpsJRL+Ml7+Xnhs2TlykBZOFzpwbXY9d/uuXos+3D/PQliV6/OHqN5dvQ1r488rfug6eyyCtUoKTNHa5jVnDhntTjCzHITM+0GvvHiGja3Onjy1MJ4UdzzRMQgHz4djSKGG4xbnlWdkPD+EbnauH6a1cizJe1kERjnYlPpZfc17A6w0gLwyA9j+31/Ea898TFs1dpAL9kToVHw0wstzDBzZRRjpebhz947h2YmQ+RN/Bzs0BIjYMQ+5eSo5T6OTE0jUtXjRUmeHjEkVa09Sb09IYJQNv18xBLJKL7vDDhJpRt1icy6rnF4QgQTHvt5vra6FyHiZmJq8vrRCD5d9fzKHks/j/QPq+uZR+RTQjfxsOwGZN6B2U1JPYZuoQc11xuF9TeGqVDOxF5cYDUxmuDLTJLVCCeOLeC1yzt47vwNnDleQ71SFRIcpXo79e2DNjYnjUfJfY81ntnwlEUglVGSBWFX459E6NysDnrbmJtr4563vx+vf/DjuPTA+3HRC1BNN58ZF8UMBh+eqePhZoA0Y7Jc1+PzdbznaFJYxtrdhYAR+03Mp0vuv/YP/zaGvYHkb882kry6R3KTUqzqlIdUghlb9VKCr4IGST7dVJWyZqn3DPumZa7JtPJc4Ka9BBK/WG9aaIGueum4tB5pgGicC9yVRPQ7tK7nYQvBpDHlbTLy2Ao9RTI1WeXaUx9ydzE66LvZvxQY71E6SsiRG6X0Lc97glFrvBvuyjFfPncdPjN6zrfGJfPc6+F8allBlsvT6M/sNZPQsx4vQtrOIh3SZ56Ju/rR+InPXcNValGyJ5l70QB1P8bc8hKOfeCncPndfwmvrDyCi2EMb9AV65yN5L3ge/jIXBPHA18kP228n442Kvixkwtj991p7yM7rvwIGLHf4hxRlvnsL30cm/2e5AdRfd2NTm2MQkRBMCZ11eVVttFCGeqHrpa9bqzS9Beyp7bukL3rB6/Ddx/53cpKWSuzMmJJugqCmMWxk9d+XIGSvguH4zafLgj7k1cxAyQzPuZlgjwo3j+7kJDYvfTpQwnYXUQO2njl4LrDSAhS5REpwSeb0AmhuxuhxJm+3czeKMeHITqjCs7c18LifEvkmIvXujh7rLlnf0MXOnfDM0veStokbOZn4SKQ5yPE742HSR58LvaulJPnj07tnGS+OD+HpYffheY7fwLPPvnjeMWrY7M/kI1mDZijlc4nw7P1Kj7QbqDte3tIXUn/dNvHnzmRpHOwdnchYMR+C/Ppbqj+q5//GDqbXdTa9XFP4w00rYWa+Q4lTGrl/AGKBZ2thpPKN+JFk7pA6garWKyOJ43rGy/6faa0kru5yr4mOnOkvtfcF5DCzfSzrlQQkL1ycgNUNfMhpQ1ETIUmViclILW09dInbfDmwe+ScPZz1wuI5EzdXBufPmidq3eMe51C5HFCoIM090825XC76eOxB5ckWOncy5tC7Kx+xeN5npSSo4SSCQ5STPUaKcNR/ghYFYrZFNNzdT+FY+HDiZJ5lsh1r8YfJYFY98y2MHf2YWw/+jFsvfW9Yp2vhiF6g2Fy/6SFzHl9JPejVR/vbdfESqeik7+wxPjg0RYeYtY6a3cdAkbstzml9Jb5tb//caxevIJGq55EpqYkqBGq/OGq54x+nRt0IsSt5zgEmu1HCV59pP1wiFE1mOhRM+7TCYrKEn+eSyW/h7m+GZyjTdP13iZct3W6ZIdMiVk3Z10y185JnGyqjyuB5mHORZGugI0qA59iPPzAoiQ/+/oLaxgNQ7RbgWRFdBdExYzrJ6dLn6rcTXH5/nQRUPktK7GoAaDRzLxPGlGIahxidq6FudMPIj71wyK1XF58AJcqdfFwicNwV27h0OJEcjka+HhbMyF0Nld6cYHndZ5sevjRk0u3NR92cnkRMGIvYG4uv/kyPvP3fgqvf/s7Y3LXbrPknI0uda01j4mh1P3N8WihVRan/5e0Aoz49PfnF9HvHLtOutfmeNfwbd10dXPaJISeRMayqY4s76ccf9jTQB6cisFBUOfleJccJ+nmpUpK6ufPfDyuPziPE4s4DcVXX2/NP747H8kiSktcFzldLDa6IzxyagbL8018/cXruLTax8pcUi1LMPOSVBC6YArZZ/KzKIm7C4GrkwuWaYxCMqYh6gyt9atYWGyhceod6J79EbHMlcy3GLUVMr/k3gWG1vnpmo8V38ejjUAkl4MIXRabKMY8q1jda+6OBfz0S9uFEXtBU8MI1d/4x5/Alz7/+1icTyowuYSWR/B8L68gteb/0KHR0nMXAPqUR5W9OdL16SAru7hkz+RWfs4G5R4InA4mF2dLz0j1f5c0+W9NfObmxdEFYdL4NIWCS87jsTtBWwlhJp4qSvZuwE7edNIbRXP25JUdFKkljMX7aGHGw+MPHsHzr23ihVc3ce8SXVqTPRQ3wZZIHBr5mUkLr1Kdvu55KvJCeKzCFDP/fB3tE/cgOPkenD/zNsw98E68Mv8ALvkNhIM+vCgUMtc0Ffz3LKWWwMfZWhXLVR/zfmU34vmQe1lJ/UP3zGCpUbMApYJ++2Xsxoi9wFkZDvv4zL/4ZXzxt/712M9dPVBciUatNv1q94evRO9K2tNsIqp3XIUWrrNakMg1AEpf3c9FTnBc6+S7JCAp0xwSz8tcmU1uNglW1YN1s1f1bvd41+uE72etcHnvsAUq1as0P48SupuvXL9TNzyV3H/osRWsbw9EjqEXylyLaXb3Wss8N88S5/sy/lSmYZHvgJr+KERQryOYb8M/9hAqb3kKV0/cj/PHH8do5hh26Bcfe6gOu0lmr3RfhUQ+4/u4PyCJezgeVNHUHOxUYaa4f6UUTOq7/iPHZzGfFumY4lQ75A5FwIi9gInjD/xiZ4Dv7gyxE4b48n/+HL75678CDWTSr1CvBckr42jqWWtbP3Ot+SzRC7FILOguBXu0bJ0kUdkMkhPilRISyWyOuqmG5fMMTuqCScJ0vXCycLpyjvuZ677p+vBnsxgKiTMClK/OgpMpRpQ7i5Rr6E20LwTf8SFP94vHxN0PIzx+dh7HlxI55vWrPSy1d11a3TD8rNYudc+jDvxRkjaCFrk3mxD5pdPvwOapJ7G5chb9Iw+OibwxGiCOwvGGNrVyl8hplc9U0opdjlMSpSu65g/TGgKTbmOOl1sED85U8J6jc6gzIviQcwr4SVgX32cEjNgLmIBzazv4ynWWO4ZUta822rj8jc/j+c/+EuI3ziOsVnP93V3CV8ue76l172qxrmyTdVA5zLechK9tv9f9LgAkd/UUOQyWLPHnHZ/1uZfFKHViyeY4cc+XZJfeEDGS0XrY/bceJ1WYcqpFq9zEV1rZu+UL948w6x2km9xHFut45yNLeOnNLfzxyxtYaDGFclIty20cl0ffwjTLZWN+BvHcMckiObr/7JjIw7kTEgUaRyNUwiEqaRoHkZRijDc+VV5pMSso7yN6+XBzlpu78sQUI6gkNvow8nCpG6PPa8zR89RKp+7+zuUmzs41zF/9sJv6LvrciP02J5Nk8F/fWMfqICm8Qcu2G8X4/V6E3tWXcep3Po3Oa+fRWH8Fo+4QAy9xi6R/uzYt2uH6wKt1r8e4ko6Sv7ymP+rdYKJd3X6SnDPpknUBoNU/qZGQuYm4TwpJrWC1rMlYEa35abSCW5gDNzLTPf2AvFz7vmWvC+aufMIDf+ixZWxs9yVHO9t8i8E/uySu1nhn8UEpoxc9+jCurJxBd+UB9JpLCPwAndgDwiE8EnpK5uxLquSlniyPNWo4U6+KVk4iZzRyw+cfT0g8uyfQDYEbgxibfGRhP9nQAvroyxwBp9sVPLk8Y9LLLdxfd/opRuwFzKBa7CRj/jBf6g7xXzZ2UK02xD99rnsNzdVXcezbX4D/xsuSE3x47QJGnT7iaIiwVkNcqe0ZiSYTU6ngSWF/XgAAFLlJREFUsGEeFEyU9UqZxkslawWqnpxnHcpCdcjj/aRNU557M2Ts4nDQd2b3LfKectjXvsCnUYzeMMRjp5tYWprH156/josbOzh79kHUFlZwZeYRdE+fRH/5Pqzd93Yh8WGlJtY4F5tqFO4hcR2vWOeSVT8WnfyJRhX31ZjGOcnxPlsFZoPEOncbJSta5yx/u0O//RQsz/P2cLpa6CzBd3/bw6MLbRxt7r2nDruH7PO7BwEj9gLmkgTzB5c28NrOSB6h+SP+g+0evtXto1Hx4VWqiKoBvIovBKBEv3DhHFrPfxWjtSsILj8vBRGipGAPhtThq7tBT0rGeZZq1j97mkvKauruOdMQP49XmcN9nea7Jx0zadFwn0Z47kF7D5qRcVKkqivhRMMkrz09VNi4uRm1mqjOLAuJP9F4HS+83sVzb+6g/w9+E+v3vUtIXJsX9sBI3klNpRZ+Tu38VM3HQ40aVqrMPZ/k2l+uV9D0oz2ETjJnpavtYSS5XZTMWW4la6Grhs4N1TOzNTwwWzNCv52b8C4514i9oInsj0b44pUtIXeRUWLgSztdvNBnmDujA3cjQiPPR1ipCjH2wyGODG+IRT+8eB71q9/BPVcvJ1b92mWEfeq4SQUjkn21Ekj5PXfz9bBLcANheKy7OBykQR9G9pOImOfxemlc0kNEtW63v0nkrMfovkHutambYWUEP0q3dfk9qexD+Ue9gegn7oe75E1/8ahWQ9CojQmcG5tYOYnN9rJsbm7OnsDc1kX81d/7WZFj/vDZNWx/4hms/6mfgd/fmTCk/T7mLQ9C5ieCqljp1Lt1jMt1YLGellh0rHKSuG6KjheQjHXO91W2o086LfSH501yOex38IP0uRF7gbNN6+mr13bw4mZidtN6Xw8jPNft4/XBCFtS1zQtgJ06qtH9j0TPFLJijWKE7qCP452rmFt9GZvrV8dkT8uexM+84V5/iJiucfyRe3VUAgYxJdak+JFnIlkPs4YnwTDJes/zv2cfrpIwdsHcn2JGvs7d+8xNU8vCJE7zwgihBmpl8uFKcZPU8pZTZurwg8T67reWEx18pSUbmt3mPIbtFYTNWWw2j4yfpAT/iEm2mNZ3hL/2e38XjWv/D+deWMO3T38Qq7/wOdSHHele5tFxS+Q8MpS/VYEEDJ2o+ViSmqjJxWtoP+l/pgrMBxX0Rom0QiIXyTztLyuzjCFw9POVegUPzTVw/0xNPF2sGQJ7fiux3k03icurr76Kp59+GpcvX5545jPPPIOPfvSjN9nznX/4a1s9fHW1g60wFp9j/rbpvfDmIMTGKMbqaISraQ24Tlrb1NWZh9xoc2QYRh1qu//a82h2N4TwT25eEs1eCL+/BW/zCtAfoNuhC90Qg5CJsCJ5RbpZ6yYlm5TGIM/CPsg6P2zGRAuP9koWunfgukp6zMrojcA6q+ppwuvwKslGcyVVptpBDWj6CP15tOdmhbi7jXnEreNj/dslb9XB2Ydq4XxNiDxdPJyVhfh79Vk88X//HX7sW5/Dty6HeOnNTWz/6n9DY/E+OY8E3vQg1nib2Tk9T16ZI0aJnHvQeXvHyd7p7idK5BP2QhN3TVCH93CyBTwynwQYsTGTZT+KMBhF4taojZWSWlXfPGEOuznv0s/NYj9kYt0glJsht+1hiG+sbuGV7cTFRNwg0x8941XoucA/vTgWn2Y2kj7bTjRCNwbSEp3YTnVcWvw9EpKSfkr41PEXty8h2FmV84+tvgKsXkBltQOvcwnN3gaG69fg9XdQ6W6h3x0gHAyF/NmE+Cc1LgjUoh0vHvdQPilEw12TnFkimS2SrRb35WmCrwc1EjdJu80sjLUmUA8wai4jWDwip9HaFrJkJYlUMlHipmxCLTuuMROjj36KZTVmeoa0+LdjyVMe0UZ/cTaSNBuJmq1d8dFoNBFeeA5v/91P4tL1Dv7o3DqOPP0pvP+pTyLq7YCnUCOnJa5PHpOI/MCLn/Ch3ne0+BdrwHythmPNJGZhezjCWn8gG6pq8UsUrpbJi4HFmoc/f3LerPlbAf8uOMeIfcIk0hL60tUNXBfftERWoQva0UaAmcDHYt3HbFA91CK6sNPHs2sdXO5FKRkk7MG/SQ45SRPHI6KlRnuSlpi7CHABIPmzcQGg9b+dSjndiOXsEmuu5iVjZ9GFVriFandL/v/AjTdwPRxibuc6+r0O6ttr8r4uBEJyvQ1sd3ryJCDjVW25vz12Ycxu5O7xtQ+qiCoNxPW2nN+vz2Km1RDLmo3WNYm6P5Mkoqo3WuIuyKYySac6K4VD5PhqYw9p87toIc+HfSz7CRmzMTpTGz/XRos6wcTbgzslFD0qOxec+vi3fxH+q/8Lf/TNK6i+9ym895f/gxC7a4nrvycoTuMx3Mw/6F3FPzNBMjpupG6FyZOfNr1/aPELbuln9zQqeNtSCyedjKM389127J2PgBH7hDkksf/3CzdwsR/JYzZ/9GKdpcdTYmlXgYWah6V6DQv1KpbrLOiw//GXfb240cULG32RZ2i5T9RRdTzceKxAXOFcBZXucBq1yRQBkvGQxB/F2Iwisf7V8qfkQ6ufFv82He0qPkIWvk4LVidEF4ulyxZEA/H64CtbI0wsegwTcmfTxWGaW58adtJx8tpLi5K4niW0qvX71cLmgiHvpzIJ5Q3diCSBk7wZkclAHroL6twoMeda0DJ3cYK7ah4Z7SNLzJVGG5uf/w0s/uE/wXOXtvHdtRgf/JdfQO3I/YhHKTZOVK5EgeZ4rkyDlXsMx8GslcncxnLf8dqUwMfjTK+JCz9JnoUzqLtbMNLNIn73HW/EfsCcUk75yrVt8XRJHr13f/quTqo/LFr187Vdy55kv1Dzx1onPWfOb/RwfquPrTSn6kF+4QuBhyON/b7NHLKSu/BulHpXxCR9aq0J+dNVjmXhttONxuthYuWrzq+kT52fbeyex2RhaZ5vsZgzAUvMDMnvZABNGEaSKZLfG6dLEN/n59yE1OYG6LiQq38339PvJIkz0RU3ISeRuIw31bCzm45cpjhV+kejNxm5KYuTbsCm/8+7BTQ4aOM7L2HtP30Cr1/p4ItfewN/7pnPYO7Dfx0VylpeYlVzcefxW0Pgej/ZCL1d6z1Pb9dx8jPV3Wlg3NvycGauhWONQEr+WTMEjNgPuQeoW76xncgpa4NkE4t6OclkNvCwnP6olVypeyqpqqWlj9SUcUj2bDf6IV7Z6uPGMD8kXA6S0PrEam8yh0iV363kdDB1jK36iFGinnhgSLBLauWLl0Yq8WRlHt3cJeFrNZ5sut5b+emMSZxaMANzUkucWjflFG5E0hKnXKIpaIXAZfPQE4tbG8fDJ5+8sHsekxe1Oc2YNSCIxxKznRFw5d9+Ev7Fr+CL31zD/Pt+FPM//+v4P+sb8hTByNF3z9QwHyTui+v9GJd7B8zpNIPIOcYlc+KzVKebYw2nZ+uYCQ7Nw3mL32qn3akIGLFPOXNK8C9tdHC1n0gftI1IuCR4km66tzXuUUlCCaI75IZpktebx5Jcufl10Kas+2TAR3F5ckjJXvKJeLFo/0pmiUU6mfTdMfUkiVSSTIoLlfSfnkotd20U4XxvkPjip+XWpiF4rV2qLoHqw08idEmcGvhcpTL2HNLFhtegJE5sKmmJOZJ4208sbs2bctC16kTkPd3ws+TJJnnC4fVS+uAYiIkG/tSDGra/8B8R/89P4dwbA3R6I9zzq7+L32nehwudxN30Ly/N4inWFW0mi+iFzujQvZdpbjuXzDnnfII7M1vHiRYNhKCQ75hmHHbMnYfALRP7nXepxYyYP/jV3hCvbg1wsTvAerq5qiTf9JMNL0YTZkl22vDwg0Yqj+iptsrjqOkyJQltNpUepDQcNfJUnFcinGTJclyUEWid7lA6TgMc1YtHffHP9dIshBOSyGcJXH26KaeQxBcqiTugasVcTGiJS4rb1MuE1+BKJ5ozZdKClX0ycaUoSjUkayHx9FU8V1KdI8/tkMdyXNTuKauxXbl8EVuf/jCurY3w0pVNfPlv/Rtcf8dHsBiFWB/08Vizhl84uoDTM8D6wMMqC1NPcvQ/5DbMkjn91SnHnZppY6VhZF7Mr/ju78WI/TbmmJuiV3pDSdd7oTPAhlOLLPGiSSx6WpfMA5IlJyZ0onRDvX1Slr5phufuBSoxZc/jApAlUJJoEtq+a+FzoSL5uTa/bt5eCUe4OBiN3TH5HXQRdD1S1Arn9XMDsM3AoQla9mELjl5DHnnzaUOJm6Sd1dt10dMN0yweE59p0k1rWt98qnruRoTPrm7g9P/455j7yv/GG415vPihTyB68k/jr8w38dsbXbyvVcPP3dOWxfy17ZvT2HVxUR/0Bi3zekVkFlrm6q8+zX1gxxgCioARe0H3gkvyV7oD0c71x0prlLo8iU6z95HUNEcIietaDwfr7QWNc+ya51j9btcHeXVk4xvzFB/1SNFtU3Xb4+JBglcyp2TB//N1l8ATs1o3fxPf7MTaltdMYA+P3ecpMiVOrruirjscCq11Sh7HW8kG9B9vRPj31zfxfBwAvR2cbDVxutXG8agvbqaUln5yoYkjjQrWB5Ek6jrUWue1yNNK8qTCxZ/n39eui2eVySxTTqIdNhEBI/bvwc1BueZGf4iLHf7pY32QaOnqXMIfM6M+XflEtN2sqfw9GJvbZVaKyLPyHd7NHQ1peYL3oLw/KbCZhDzpM910nubysynZD8g4LN2p77f6r6t8xc802IjjWml4shm6NfTEh5xpmbnJPOtXsDWK8Eo/lLQB99Z8DLjwpNc6KTe6erHIU07qPbVcDyToiH+aVdsAnWa+7ZjpEDBinw6n2zqqG4a43h+JZHO9PxTpJUv0CcHcrpPc9MMk6TbSJwiepRa2kts+wkxNXCVO+S8DeFIrd/pv3n+ka3UrAtmgIX06cF+zMpJuIvNJoJ766lMKYmNQGZsG8WiEKi3sjcFAnhI4J3w60CAgWtL0duFTBrV7LtBU29SdUvO/uFfkRn/qQqIb7Erk0wa33Q6mdu4PNgJG7H/C888fPv3Zr3RD+UOiJ7nwj5LmVAFMtzlujoPePCeaNdHBSXzML1L3KRnRO2Z3keGxWmz6oBTBbq6SaYenG7TZ4zWPjeuFs6cwhngIeXtK+mUXRuK8MxxhcxjtC8NXAnefDrKyzqSapjpWfSJxA9foikhtfrFWwWwQ40ijiZVG1fK2THtD2HGFIGDEXgiMt96JEj0t+kudjjz6bzB8PKPRfy8seikFl1ridMF0feZpXSrhzwUVtIMkqrasjXsc60yyNmAeldH4yYjylqtnq8U/rTbvykkugfOJghvEjD6mF1S7WsVS3ReNnKkmLFCorHfKD8a4jNhLOM+0NElQWZISX+uUiFUrLiKE/SALlJ/RqlZZ4kQr8aMui7fG1e5g7HqaXQzdYiKuyJXdOFWf+Sxxi5Qi0aUek0mOCZwLHgPNZoMKWr6fpEn+E5TRSnjL2pBKhoARe8kmJG84tKw74Qg3BiOJWKVsoxIO0wbQe8PdNFR5Y1qrdBoINGBHj318vo53H2l/3wnt/EYXX1vtjnOq6PjyNlFd3V4Dn2QTmyl4/SQVBC1vV5enPEUCz8sBNA1udowh8P1AwIj9+4F6Ad9Joh0y6ddwhA4LNoQRbgx6IuVoAQfqyLTwGQmap3+T6FxPneywsuSo8kOjCrx1oYmH5psFXMntd0EZpjMaoc+iFRJBmtjkulFKV1N58khfuYfAxY+krvsJAatSmdV9+5NhPZQCASP2UkxDsYNQ0iexsQADiT+JeuXGbeJr3R8Nxz7k9PjINjdRFjcDF2oN8cWnRwflB9OQi50z680QKBIBI/Yi0bS+DAFDwBAoAQJG7CWYBBuCIWAIGAJFImDEXiSa1pchYAgYAiVAwIi9BJNgQzAEDAFDoEgEjNiLRNP6MgQMAUOgBAgYsZdgEmwIhoAhYAgUiYARe5FoWl+GgCFgCJQAASP2EkyCDcEQMAQMgSIRMGIvEk3ryxAwBAyBEiBgxF6CSbAhGAKGgCFQJAJG7EWiaX0ZAoaAIVACBIzYSzAJNgRDwBAwBIpEwIi9SDStL0PAEDAESoCAEXsJJsGGYAgYAoZAkQgYsReJpvVlCBgChkAJEDBiL8Ek2BAMAUPAECgSASP2ItG0vgwBQ8AQKAECRuwlmAQbgiFgCBgCRSJgxF4kmtaXIWAIGAIlQMCIvQSTYEMwBAwBQ6BIBIzYi0TT+jIEDAFDoAQIGLGXYBJsCIaAIWAIFImAEXuRaFpfhoAhYAiUAAEj9hJMgg3BEDAEDIEiETBiLxJN68sQMAQMgRIgYMRegkmwIRgChoAhUCQCRuxFoml9GQKGgCFQAgSM2EswCTYEQ8AQMASKRMCIvUg0rS9DwBAwBEqAgBF7CSbBhmAIGAKGQJEIGLEXiab1ZQgYAoZACRAwYi/BJNgQDAFDwBAoEgEj9iLRtL4MAUPAECgBAkbsJZgEG4IhYAgYAkUiYMReJJrWlyFgCBgCJUDAiL0Ek2BDMAQMAUOgSASM2ItE0/oyBAwBQ6AECBixl2ASbAiGgCFgCBSJgBF7kWhaX4aAIWAIlAABI/YSTIINwRAwBAyBIhEwYi8STevLEDAEDIESIGDEXoJJsCEYAoaAIVAkAkbsRaJpfRkChoAhUAIEjNhLMAk2BEPAEDAEikTAiL1INK0vQ8AQMARKgIARewkmwYZgCBgChkCRCBixF4mm9WUIGAKGQAkQMGIvwSTYEAwBQ8AQKBIBI/Yi0bS+DAFDwBAoAQJG7CWYBBuCIWAIGAJFImDEXiSa1pchYAgYAiVAwIi9BJNgQzAEDAFDoEgEjNiLRNP6MgQMAUOgBAgYsZdgEmwIhoAhYAgUiYARe5FoWl+GgCFgCJQAASP2EkyCDcEQMAQMgSIRMGIvEk3ryxAwBAyBEiBgxF6CSbAhGAKGgCFQJAJG7EWiaX0ZAoaAIVACBIzYSzAJNgRDwBAwBIpEwIi9SDStL0PAEDAESoCAEXsJJsGGYAgYAoZAkQgYsReJpvVlCBgChkAJEDBiL8Ek2BAMAUPAECgSgf8Prg29d8VcBz4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 b="49431"/>
          <a:stretch>
            <a:fillRect/>
          </a:stretch>
        </p:blipFill>
        <p:spPr bwMode="auto">
          <a:xfrm>
            <a:off x="1115616" y="1484784"/>
            <a:ext cx="381642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print"/>
          <a:srcRect t="53308" r="20214" b="9692"/>
          <a:stretch>
            <a:fillRect/>
          </a:stretch>
        </p:blipFill>
        <p:spPr bwMode="auto">
          <a:xfrm>
            <a:off x="4932040" y="1484784"/>
            <a:ext cx="295232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/>
          <a:srcRect r="66784" b="48462"/>
          <a:stretch>
            <a:fillRect/>
          </a:stretch>
        </p:blipFill>
        <p:spPr bwMode="auto">
          <a:xfrm>
            <a:off x="1331640" y="4005064"/>
            <a:ext cx="1800200" cy="2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 cstate="print"/>
          <a:srcRect l="6678" t="50400" b="2908"/>
          <a:stretch>
            <a:fillRect/>
          </a:stretch>
        </p:blipFill>
        <p:spPr bwMode="auto">
          <a:xfrm>
            <a:off x="3131841" y="4005064"/>
            <a:ext cx="4536504" cy="216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1484784"/>
            <a:ext cx="6768752" cy="21236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b">
            <a:spAutoFit/>
          </a:bodyPr>
          <a:lstStyle/>
          <a:p>
            <a:r>
              <a:rPr lang="ru-RU" sz="6600" dirty="0" smtClean="0"/>
              <a:t>       Новый год</a:t>
            </a:r>
          </a:p>
          <a:p>
            <a:endParaRPr lang="ru-RU" sz="6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31640" y="4077072"/>
            <a:ext cx="6336704" cy="1938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b">
            <a:spAutoFit/>
          </a:bodyPr>
          <a:lstStyle/>
          <a:p>
            <a:r>
              <a:rPr lang="ru-RU" sz="6000" dirty="0" smtClean="0"/>
              <a:t>     День Победы</a:t>
            </a:r>
          </a:p>
          <a:p>
            <a:endParaRPr lang="ru-RU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536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36</cp:revision>
  <dcterms:created xsi:type="dcterms:W3CDTF">2022-08-30T13:50:25Z</dcterms:created>
  <dcterms:modified xsi:type="dcterms:W3CDTF">2022-11-22T18:08:03Z</dcterms:modified>
</cp:coreProperties>
</file>