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6" r:id="rId9"/>
    <p:sldId id="263" r:id="rId10"/>
    <p:sldId id="264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8C3-05CB-47B3-A659-859CD9B5DAF9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73620-6946-402F-B5C7-1266A4CE75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shiba\Desktop\dbfba3fc55aafff0d8ed26b5501cca0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71800" y="692696"/>
            <a:ext cx="5688632" cy="144016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Mistral" pitchFamily="66" charset="0"/>
              </a:rPr>
              <a:t>АВСТРАЛИЯ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6350" stA="55000" endA="50" endPos="85000" dist="60007" dir="5400000" sy="-100000" algn="bl" rotWithShape="0"/>
              </a:effectLst>
              <a:latin typeface="Mistral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301208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spc="50" dirty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Романова А. Н.</a:t>
            </a:r>
          </a:p>
          <a:p>
            <a:pPr algn="ctr">
              <a:defRPr/>
            </a:pPr>
            <a:r>
              <a:rPr lang="ru-RU" b="1" spc="50" dirty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географии высшей категории </a:t>
            </a:r>
          </a:p>
          <a:p>
            <a:pPr algn="ctr">
              <a:defRPr/>
            </a:pPr>
            <a:r>
              <a:rPr lang="ru-RU" b="1" spc="5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b="1" spc="50" dirty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«Средняя школа № 2 им Е.В.Камышева» </a:t>
            </a:r>
          </a:p>
          <a:p>
            <a:pPr algn="ctr">
              <a:defRPr/>
            </a:pPr>
            <a:r>
              <a:rPr lang="ru-RU" b="1" spc="5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spc="50" dirty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Гагарин Смоленской </a:t>
            </a:r>
            <a:r>
              <a:rPr lang="ru-RU" b="1" spc="5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>
              <a:defRPr/>
            </a:pPr>
            <a:r>
              <a:rPr lang="ru-RU" b="1" spc="5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г.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3933056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ПРИРОДА, 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НАЦИОНАЛЬНЫЕ ПАРКИ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820891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парк Какаду назван так из-за племени аборигенов «какаду», проживавшем на территории нынешнего парка. Люди жили среди этих живописнейших пейзажей еще 40 000 лет назад.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Парк является объектом Всемирного наследия ЮНЕСКО. Его археологическая, природная и этнологическая составляющие находятся под строгой охраной, ведь парк Какаду – уникален и неповторим!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парк Какаду занимает площадь 20 000 кв. км.</a:t>
            </a:r>
          </a:p>
          <a:p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4169" y="0"/>
            <a:ext cx="916816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Национальный парк Какад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Kakadu National Par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Парк Какаду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836712"/>
            <a:ext cx="82089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Великая дорога вдоль океана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протянувшаяся на 273 км по юго-восточному побережью Австралии, одаривает великолепными видами в районе 12 апостолов.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звучное имя получили несколько скал, стоящих около  берега в национальном парке «Порт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Кэмпбэл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». Скалы здесь сложены из известняков. Возникли они 10-20 миллионов лет назад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Путешествие по Великой океанской дороге – это не только океан и движение. Тут много крутых мест,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серферских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пляжей, видовых площадок. Ты едешь от городка к городку, заезжаешь в национальные парки, любуешься маяками и водопадами, встречаешь коал и кенгуру. 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549656"/>
            <a:ext cx="8064896" cy="5938859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8607"/>
            <a:ext cx="8732322" cy="6303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980728"/>
            <a:ext cx="770485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Удивительнейшее место, не похожее ни на что больше. Это национальный парк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Кариджини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западной части Австралии. Ущелья, водопады, озера и скалы здесь рисовала природа целых 2 миллиарда лет. Это и делает место таким неповторимым.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 Преобладают звуки природы – водопады, птицы, реки. Это невероятно расслабляет. Все и правда завораживает. Удивительно, как природа смогла создать такое невообразимое место.</a:t>
            </a:r>
          </a:p>
          <a:p>
            <a:endParaRPr lang="ru-RU" sz="2400" b="1" dirty="0"/>
          </a:p>
        </p:txBody>
      </p:sp>
      <p:pic>
        <p:nvPicPr>
          <p:cNvPr id="4" name="Содержимое 4" descr="каринджин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61" y="549100"/>
            <a:ext cx="7797704" cy="5616204"/>
          </a:xfrm>
          <a:prstGeom prst="rect">
            <a:avLst/>
          </a:prstGeom>
        </p:spPr>
      </p:pic>
      <p:pic>
        <p:nvPicPr>
          <p:cNvPr id="5" name="Рисунок 5" descr="карриджини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32656"/>
            <a:ext cx="8510316" cy="612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620688"/>
            <a:ext cx="756084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b="1" dirty="0" smtClean="0"/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Пурнулулу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Главной достопримечательностью парка являются горные образования хребта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Бангл-Бангл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которые в результате эрозии на протяжении 20 миллионов лет образовали конусы, напоминающие по форме ульи. Эти образования имеют полосчатую структуру: ярко-оранжевый песчаник чередуется с тёмными полосами, достигающими ширины в несколько метров и толщины в несколько миллиметров. Все они сформированы из сине-зелёных водорослей, или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цианобактерий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которые наиболее близки к древнейшим микроорганизмам Земли. 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пурнулулу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560" y="404664"/>
            <a:ext cx="7992888" cy="6026130"/>
          </a:xfrm>
          <a:prstGeom prst="rect">
            <a:avLst/>
          </a:prstGeom>
        </p:spPr>
      </p:pic>
      <p:pic>
        <p:nvPicPr>
          <p:cNvPr id="5" name="Рисунок 5" descr="Пурнулулу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60648"/>
            <a:ext cx="8566950" cy="640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836712"/>
            <a:ext cx="74888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Висячая скала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Это необычное геологическое образование расположено в долине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Гроуз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долине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расположенной в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Голубых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горах, в штате Новый Южный Уэльс.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Гигантский, выступающий блок песчаника расположен на высоте более 100 метров.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На самом деле он не висит в воздухе, но трещина в скале, отделяющая скалу от остального камня придаёт именно такое впечатление. Трещина в ширину занимает около 50 сантиметров, поэтому переступить на висячую часть скалы относительно легко (хоть и опасно).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висячая скал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5576" y="548680"/>
            <a:ext cx="7632848" cy="590673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48680"/>
            <a:ext cx="7923907" cy="594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Toshiba\Desktop\55509c985ccfc0de5eaf993d023aca7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2"/>
            <a:ext cx="8208912" cy="6026599"/>
          </a:xfrm>
          <a:prstGeom prst="rect">
            <a:avLst/>
          </a:prstGeom>
          <a:noFill/>
        </p:spPr>
      </p:pic>
      <p:pic>
        <p:nvPicPr>
          <p:cNvPr id="1030" name="Picture 6" descr="C:\Users\Toshiba\Desktop\o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32656"/>
            <a:ext cx="820891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764704"/>
            <a:ext cx="727280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парк Австралии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Голубые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горы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Основан был в 1958 г.</a:t>
            </a:r>
          </a:p>
          <a:p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Голубые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горы вмещают в себя восемь заповедников, в том числе Сад Камней и знаменитые пещеры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Дженолан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Ценители птичьего царства будут на вершине блаженства, так как воздух здесь наполнен щебетом птиц. Кроме птиц вы найдёте много и других австралийских животных. 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Ещё одна популярная достопримечательность – водопады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Катумба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9" descr="173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4664"/>
            <a:ext cx="7704856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Дженоланские Пеще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4664"/>
            <a:ext cx="763284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Национальный парк Голубые горы Blue Mountains National Par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55576" y="391007"/>
            <a:ext cx="7704856" cy="5990321"/>
          </a:xfrm>
          <a:prstGeom prst="rect">
            <a:avLst/>
          </a:prstGeom>
          <a:noFill/>
        </p:spPr>
      </p:pic>
      <p:pic>
        <p:nvPicPr>
          <p:cNvPr id="7" name="Picture 17" descr="Удивительные камни в Национальном парке Флиндерс Чейз (12 фото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7" y="332656"/>
            <a:ext cx="774345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Австралия: Путешествие по Голубым горам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576" y="332656"/>
            <a:ext cx="7777136" cy="6122312"/>
          </a:xfrm>
          <a:prstGeom prst="rect">
            <a:avLst/>
          </a:prstGeom>
          <a:noFill/>
        </p:spPr>
      </p:pic>
      <p:pic>
        <p:nvPicPr>
          <p:cNvPr id="9" name="Picture 9" descr="Австралия: Путешествие по Голубым гора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0507" y="332657"/>
            <a:ext cx="7771933" cy="617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476672"/>
            <a:ext cx="763284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Улуру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известная еще как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Айерс-Рок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Улуру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состоит из красного песчаника, совершенно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уникальные  свойства  которого позволяют ему менять цвет в зависимости от освещения в течение суток!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На рассвете чёрный силуэт горы светлеет, приобретая темно-лиловый оттенок. Солнце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поднимается все выше, и 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Улуру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вспыхивает пурпурно-красным цветом, затем озаряется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розовым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а к полудню становится и вовсе золотым. Весь день продолжается фантастическая игра цвета. К вечеру эта почти волшебная гора превращается в громадный тёмный силуэт на фоне пустыни.</a:t>
            </a:r>
          </a:p>
          <a:p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6" descr="1303852582_1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8424936" cy="574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1304332550_1303828111_uluru_or_ayers_rock_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2656"/>
            <a:ext cx="8671393" cy="59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AyersRo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864096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75586512_4315939_Uluru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6"/>
            <a:ext cx="8640960" cy="5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404664"/>
            <a:ext cx="7416824" cy="611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парк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Уолпол-Норналап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Небольшой по площади, но хорошо известный  парк на юго-западе Австралии.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Долина гигантов привлекает людей своими огромными эвкалиптами, множеством попугаев какаду разнообразной расцветки, красочными орхидеями, разнообразными опоссумами и куницами.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Деревья этого парка уникальны, они способны переживать самые сильные пожары, их древесина плохо горит, а после затухания огня лес быстро восстанавливается.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 территория стала заповедной зоной в 1964 году. Главной причиной, по которой эти 18 тысяч превратили в заповедник является произрастание тут удивительного леса из высоких и больших деревьев — карри, разновидности эвкалиптов </a:t>
            </a:r>
          </a:p>
          <a:p>
            <a:pPr>
              <a:buFontTx/>
              <a:buChar char="-"/>
            </a:pP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a3633006333fa5b2f38cc54788d62f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4247"/>
            <a:ext cx="8748464" cy="629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0321e865b17069a5bb97e970730644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11878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60842321985cfb142881d196a0c909d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476672"/>
            <a:ext cx="7992888" cy="5837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Национальный парк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Личфилд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Находится в 100 км к юго-западу от Дарвина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Названный в честь первооткрывателя этих земель Фрэда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Личфилда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 основан в 1986 г.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Одна из самых необычных достопримечательностей парка – огромные магнитные (потому, что вытянуты и ориентированы на север-юг – так они меньше подвержены мощному  солнечному облучению) термитные гнезда, похожие на абстрактные скульптуры. 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один из красивейших природных парков Северной Территории с характерной алой землей, покрытой австралийским бушем (невысокой растительностью), реками и красивыми водопадами (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Ванги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Толмер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Фауна весьма богата:  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антилоповые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 кустарниковые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кенгуру-валлаби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сахарные летающие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поссумы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щетинохвостые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поссумы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сумчатые куницы, черные и красные летучие лисицы и динго. 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Парк – среда обитания сотен видов австралийских птиц: коршуны, желтая иволга,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листовик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тихоокеанская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кукушка-коэль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дронго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 радужный пчелоед  населяют изолированные области рядом с водопадами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3" descr="Национальный парк &quot;Личфилд&quot; - Дарвин Австралия -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318" y="548680"/>
            <a:ext cx="795222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Национальный парк &quot;Личфилд&quot; - Дарвин Австралия -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48680"/>
            <a:ext cx="79711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Litchfield National Par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754" y="404664"/>
            <a:ext cx="8386702" cy="5764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Магнитные термитные гнезда парка Личфил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7"/>
            <a:ext cx="8424936" cy="598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482fdac185e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0648"/>
            <a:ext cx="8568952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Toshiba\Desktop\35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725" y="548680"/>
            <a:ext cx="8465705" cy="6048672"/>
          </a:xfrm>
          <a:prstGeom prst="rect">
            <a:avLst/>
          </a:prstGeom>
          <a:noFill/>
        </p:spPr>
      </p:pic>
      <p:pic>
        <p:nvPicPr>
          <p:cNvPr id="6147" name="Picture 3" descr="C:\Users\Toshiba\Desktop\screen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024" y="332656"/>
            <a:ext cx="8704967" cy="6336704"/>
          </a:xfrm>
          <a:prstGeom prst="rect">
            <a:avLst/>
          </a:prstGeom>
          <a:noFill/>
        </p:spPr>
      </p:pic>
      <p:pic>
        <p:nvPicPr>
          <p:cNvPr id="6148" name="Picture 4" descr="C:\Users\Toshiba\Desktop\f3ccdd27d2000e3f9255a7e3e2c48800610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347" y="260648"/>
            <a:ext cx="8803997" cy="6408712"/>
          </a:xfrm>
          <a:prstGeom prst="rect">
            <a:avLst/>
          </a:prstGeom>
          <a:noFill/>
        </p:spPr>
      </p:pic>
      <p:pic>
        <p:nvPicPr>
          <p:cNvPr id="6149" name="Picture 5" descr="C:\Users\Toshiba\Desktop\1646173298_21-krot-info-p-smeshnie-kenguru-smeshnie-foto-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3" name="AutoShape 5" descr="Сиднейский оперный теат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1052736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ru-RU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лет назад Австралия отделилась от огромного материка Гондвана, который объединял Южную Америку, Африку, Индию и Антарктиду. Теперь Австралия медленно, но верно дрейфует к Евразии. Но пока чтобы добраться до Сиднея из Москвы, потребуется не менее суток. Но только так можно увидеть знаменитый Сиднейский оперный театр, визитную карточку страны.</a:t>
            </a:r>
          </a:p>
        </p:txBody>
      </p:sp>
      <p:pic>
        <p:nvPicPr>
          <p:cNvPr id="2054" name="Picture 6" descr="C:\Users\Toshiba\Desktop\Сиднейский-оперный-теа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57" y="476672"/>
            <a:ext cx="8709269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1124744"/>
            <a:ext cx="763284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Австралия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это единственный в мире континент, площадь которого занимает одно-единственное государство.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Сидней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Мельбурн самые крупные города Австралии. Поэтому столицей стал город Канберра, чтобы избежать споров между двумя городами.</a:t>
            </a:r>
          </a:p>
          <a:p>
            <a:endParaRPr lang="ru-RU" dirty="0"/>
          </a:p>
        </p:txBody>
      </p:sp>
      <p:sp>
        <p:nvSpPr>
          <p:cNvPr id="6146" name="AutoShape 2" descr="Австрал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Toshiba\Desktop\Австралия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3"/>
            <a:ext cx="7272808" cy="5963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548680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Снега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горах Австралии выпадает больше чем в знаменитых швейцарских Альпах.</a:t>
            </a:r>
          </a:p>
          <a:p>
            <a:endParaRPr lang="ru-RU" dirty="0"/>
          </a:p>
        </p:txBody>
      </p:sp>
      <p:pic>
        <p:nvPicPr>
          <p:cNvPr id="5121" name="Picture 1" descr="C:\Users\Toshiba\Desktop\Снег-в-Австрал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987" y="2060848"/>
            <a:ext cx="6862397" cy="411743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700808"/>
            <a:ext cx="7344816" cy="489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C:\Users\Toshiba\Desktop\1667950206_25-gas-kvas-com-p-avstraliya-zimoi-foto-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489285"/>
            <a:ext cx="8096900" cy="5108067"/>
          </a:xfrm>
          <a:prstGeom prst="rect">
            <a:avLst/>
          </a:prstGeom>
          <a:noFill/>
        </p:spPr>
      </p:pic>
      <p:pic>
        <p:nvPicPr>
          <p:cNvPr id="2052" name="Picture 4" descr="C:\Users\Toshiba\Desktop\156358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484784"/>
            <a:ext cx="8064896" cy="5184577"/>
          </a:xfrm>
          <a:prstGeom prst="rect">
            <a:avLst/>
          </a:prstGeom>
          <a:noFill/>
        </p:spPr>
      </p:pic>
      <p:pic>
        <p:nvPicPr>
          <p:cNvPr id="2053" name="Picture 5" descr="C:\Users\Toshiba\Desktop\111 (4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744" y="620688"/>
            <a:ext cx="8681719" cy="6009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бухте </a:t>
            </a:r>
            <a:r>
              <a:rPr lang="ru-RU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Талбот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можно наблюдать уникальное явление – горизонтальные водопады. А образуются они вследствие очень сильных приливов и отливов.</a:t>
            </a:r>
          </a:p>
        </p:txBody>
      </p:sp>
      <p:pic>
        <p:nvPicPr>
          <p:cNvPr id="4097" name="Picture 1" descr="C:\Users\Toshiba\Desktop\Горизонтальные-водопад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7920880" cy="6349143"/>
          </a:xfrm>
          <a:prstGeom prst="rect">
            <a:avLst/>
          </a:prstGeom>
          <a:noFill/>
        </p:spPr>
      </p:pic>
      <p:pic>
        <p:nvPicPr>
          <p:cNvPr id="3074" name="Picture 2" descr="C:\Users\Toshiba\Desktop\horizontal-fall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427" y="332656"/>
            <a:ext cx="8139529" cy="6336704"/>
          </a:xfrm>
          <a:prstGeom prst="rect">
            <a:avLst/>
          </a:prstGeom>
          <a:noFill/>
        </p:spPr>
      </p:pic>
      <p:pic>
        <p:nvPicPr>
          <p:cNvPr id="3075" name="Picture 3" descr="C:\Users\Toshiba\Desktop\Horizontal-Waterfalls-in-Talbot-Bay.-Austral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185" y="332656"/>
            <a:ext cx="8581287" cy="6336704"/>
          </a:xfrm>
          <a:prstGeom prst="rect">
            <a:avLst/>
          </a:prstGeom>
          <a:noFill/>
        </p:spPr>
      </p:pic>
      <p:pic>
        <p:nvPicPr>
          <p:cNvPr id="3076" name="Picture 4" descr="C:\Users\Toshiba\Desktop\Beautiful_Waterfalls_WA_Tourism_WA_Horizontal_Fal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476672"/>
            <a:ext cx="82809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Налларбор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Налларбор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переводится как «нет деревьев». Но там не только деревьев – в этой равнине в Австралии вообще ничего нет.  Там нет поселений, нет воды, даже дорога там только одна. </a:t>
            </a:r>
          </a:p>
          <a:p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Налларбор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даже и не пустыня – песка в ней нет тоже. Это выход известняка на поверхность, самый большой на всей планете, площадью 200 000 км². В самом широком месте длина пустыни больше чем 1100 км.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3528" y="260648"/>
            <a:ext cx="8568952" cy="633670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Toshiba\Desktop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8784976" cy="6408711"/>
          </a:xfrm>
          <a:prstGeom prst="rect">
            <a:avLst/>
          </a:prstGeom>
          <a:noFill/>
        </p:spPr>
      </p:pic>
      <p:pic>
        <p:nvPicPr>
          <p:cNvPr id="5123" name="Picture 3" descr="C:\Users\Toshiba\Desktop\1617480113_7-p-oboi-ravnina-nallarbor-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Пиннаклс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одно из самых интересных мест Австралии, один из самых знаменитых пейзажей континента.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Пустыня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Пиннаклс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усеяна огромными известняковыми столбами, которые создают впечатление какого-то инопланетного ландшафта.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476672"/>
            <a:ext cx="8640959" cy="612068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9288"/>
            <a:ext cx="8784975" cy="6148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Toshiba\Desktop\Pinnacles_desert_-_Nambung_National_Park_-_Western_Australia_-_25_Aug._2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633" y="404664"/>
            <a:ext cx="8796736" cy="6192688"/>
          </a:xfrm>
          <a:prstGeom prst="rect">
            <a:avLst/>
          </a:prstGeom>
          <a:noFill/>
        </p:spPr>
      </p:pic>
      <p:pic>
        <p:nvPicPr>
          <p:cNvPr id="4099" name="Picture 3" descr="C:\Users\Toshiba\Desktop\a41422c065696fed2ecaaec2c54335e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76672"/>
            <a:ext cx="8818818" cy="6120680"/>
          </a:xfrm>
          <a:prstGeom prst="rect">
            <a:avLst/>
          </a:prstGeom>
          <a:noFill/>
        </p:spPr>
      </p:pic>
      <p:pic>
        <p:nvPicPr>
          <p:cNvPr id="4100" name="Picture 4" descr="C:\Users\Toshiba\Desktop\51dcd18559536a990bf958f4da81abe9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32656"/>
            <a:ext cx="8784976" cy="6336704"/>
          </a:xfrm>
          <a:prstGeom prst="rect">
            <a:avLst/>
          </a:prstGeom>
          <a:noFill/>
        </p:spPr>
      </p:pic>
      <p:pic>
        <p:nvPicPr>
          <p:cNvPr id="4101" name="Picture 5" descr="C:\Users\Toshiba\Desktop\175714_polpustynia_skaly_roslin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32656"/>
            <a:ext cx="8862307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76672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Розовое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озеро </a:t>
            </a:r>
            <a:r>
              <a:rPr lang="ru-RU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Хилер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еще одно австралийское чудо. Водоем спрятан на острове Средний, что находится в архипелаге </a:t>
            </a:r>
            <a:r>
              <a:rPr lang="ru-RU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Речерч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Загадка озера, вернее, его </a:t>
            </a:r>
            <a:r>
              <a:rPr lang="ru-RU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ярко-розовой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воды, не разгадана до сих пор.</a:t>
            </a:r>
          </a:p>
        </p:txBody>
      </p:sp>
      <p:pic>
        <p:nvPicPr>
          <p:cNvPr id="19458" name="Picture 2" descr="C:\Users\Toshiba\Desktop\Розовое-озеро-Хил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8352928" cy="6419753"/>
          </a:xfrm>
          <a:prstGeom prst="rect">
            <a:avLst/>
          </a:prstGeom>
          <a:noFill/>
        </p:spPr>
      </p:pic>
      <p:pic>
        <p:nvPicPr>
          <p:cNvPr id="19459" name="Picture 3" descr="C:\Users\Toshiba\Desktop\originalsssaaaeee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"/>
            <a:ext cx="8496944" cy="6597351"/>
          </a:xfrm>
          <a:prstGeom prst="rect">
            <a:avLst/>
          </a:prstGeom>
          <a:noFill/>
        </p:spPr>
      </p:pic>
      <p:pic>
        <p:nvPicPr>
          <p:cNvPr id="19460" name="Picture 4" descr="C:\Users\Toshiba\Desktop\originalsssaaaeee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0"/>
            <a:ext cx="8964488" cy="6669360"/>
          </a:xfrm>
          <a:prstGeom prst="rect">
            <a:avLst/>
          </a:prstGeom>
          <a:noFill/>
        </p:spPr>
      </p:pic>
      <p:pic>
        <p:nvPicPr>
          <p:cNvPr id="19461" name="Picture 5" descr="C:\Users\Toshiba\Desktop\originalsssaaaeee5-scal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Toshiba\Desktop\1641976642_63-damion-club-p-fon-po-geografii-dlya-prezentatsi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ОЗЕРО ЭЙР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исчезающая красота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C:\Users\Toshiba\Desktop\full-62704e552b1baaf3ace184063a4c30f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986990"/>
            <a:ext cx="8701980" cy="5675204"/>
          </a:xfrm>
          <a:prstGeom prst="rect">
            <a:avLst/>
          </a:prstGeom>
          <a:noFill/>
        </p:spPr>
      </p:pic>
      <p:pic>
        <p:nvPicPr>
          <p:cNvPr id="20484" name="Picture 4" descr="C:\Users\Toshiba\Desktop\Ozero_Eir_ili_Kati_Tanda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80729"/>
            <a:ext cx="8784976" cy="5688632"/>
          </a:xfrm>
          <a:prstGeom prst="rect">
            <a:avLst/>
          </a:prstGeom>
          <a:noFill/>
        </p:spPr>
      </p:pic>
      <p:pic>
        <p:nvPicPr>
          <p:cNvPr id="20485" name="Picture 5" descr="C:\Users\Toshiba\Desktop\ozero_eyr_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980728"/>
            <a:ext cx="878497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725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Toshiba</cp:lastModifiedBy>
  <cp:revision>28</cp:revision>
  <dcterms:created xsi:type="dcterms:W3CDTF">2023-01-01T19:15:26Z</dcterms:created>
  <dcterms:modified xsi:type="dcterms:W3CDTF">2023-01-02T17:23:00Z</dcterms:modified>
</cp:coreProperties>
</file>