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C55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2357D-1098-48D5-B62A-EBD0F7E296F2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C0CDF-D3A5-4B77-A6B2-F1F905AB0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C0CDF-D3A5-4B77-A6B2-F1F905AB004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кольный фон для презентации - 99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79712" y="1484784"/>
            <a:ext cx="5112568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latin typeface="+mj-lt"/>
              </a:rPr>
              <a:t>   Виды предложений</a:t>
            </a:r>
          </a:p>
          <a:p>
            <a:r>
              <a:rPr lang="ru-RU" sz="4000" dirty="0" smtClean="0">
                <a:latin typeface="+mj-lt"/>
              </a:rPr>
              <a:t>по цели высказывания и интонации</a:t>
            </a:r>
            <a:endParaRPr lang="ru-RU" sz="40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9832" y="4077072"/>
            <a:ext cx="3888432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Орехво Лариса Викторовна</a:t>
            </a:r>
          </a:p>
          <a:p>
            <a:r>
              <a:rPr lang="ru-RU" b="1" dirty="0" smtClean="0"/>
              <a:t>учитель начальных классов                                           </a:t>
            </a:r>
            <a:r>
              <a:rPr lang="ru-RU" b="1" dirty="0" smtClean="0"/>
              <a:t>МОБУ «СОШ «Бугровский ЦО </a:t>
            </a:r>
            <a:r>
              <a:rPr lang="ru-RU" b="1" dirty="0" smtClean="0"/>
              <a:t>№3» </a:t>
            </a:r>
          </a:p>
          <a:p>
            <a:r>
              <a:rPr lang="ru-RU" b="1" dirty="0" smtClean="0"/>
              <a:t>Ленинградская область, п. Бугры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Фон серый фон - AVATAN P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1475656" y="332656"/>
            <a:ext cx="6012160" cy="107721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Отметь верно (+) или неверно (-)</a:t>
            </a:r>
          </a:p>
          <a:p>
            <a:r>
              <a:rPr lang="ru-RU" sz="3200" b="1" dirty="0" smtClean="0"/>
              <a:t>дано высказывание.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501008"/>
            <a:ext cx="5904656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000" dirty="0" smtClean="0"/>
              <a:t>Побудительные предложения побуждают к действию.</a:t>
            </a:r>
            <a:endParaRPr lang="ru-RU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988840"/>
            <a:ext cx="5904656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В вопросительных предложениях сообщается какая-либо информация.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5085184"/>
            <a:ext cx="5976664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000" dirty="0" smtClean="0"/>
              <a:t>В повествовательных предложениях задаётся вопрос.</a:t>
            </a:r>
            <a:endParaRPr lang="ru-RU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6660232" y="1916832"/>
            <a:ext cx="648072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+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7812360" y="1916832"/>
            <a:ext cx="576064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-</a:t>
            </a:r>
            <a:endParaRPr lang="ru-RU" sz="6000" dirty="0"/>
          </a:p>
        </p:txBody>
      </p:sp>
      <p:sp>
        <p:nvSpPr>
          <p:cNvPr id="9" name="TextBox 8"/>
          <p:cNvSpPr txBox="1"/>
          <p:nvPr/>
        </p:nvSpPr>
        <p:spPr>
          <a:xfrm>
            <a:off x="6660232" y="3501008"/>
            <a:ext cx="648072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+</a:t>
            </a:r>
            <a:endParaRPr lang="ru-RU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7812360" y="3501008"/>
            <a:ext cx="576064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-</a:t>
            </a:r>
            <a:endParaRPr lang="ru-RU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6660232" y="5085184"/>
            <a:ext cx="648072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+</a:t>
            </a:r>
            <a:endParaRPr lang="ru-RU" sz="6000" dirty="0"/>
          </a:p>
        </p:txBody>
      </p:sp>
      <p:sp>
        <p:nvSpPr>
          <p:cNvPr id="12" name="TextBox 11"/>
          <p:cNvSpPr txBox="1"/>
          <p:nvPr/>
        </p:nvSpPr>
        <p:spPr>
          <a:xfrm>
            <a:off x="7812360" y="5085184"/>
            <a:ext cx="576064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-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8EB07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8EB07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8EB07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Фон серый фон - AVATAN PL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0" y="1052736"/>
          <a:ext cx="8640959" cy="417646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464496"/>
                <a:gridCol w="1944216"/>
                <a:gridCol w="2232247"/>
              </a:tblGrid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                      Пример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 По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цели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По интонации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1.</a:t>
                      </a:r>
                      <a:r>
                        <a:rPr lang="ru-RU" sz="2400" baseline="0" dirty="0" smtClean="0"/>
                        <a:t> Какой сегодня чудесный день!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4523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2. Я</a:t>
                      </a:r>
                      <a:r>
                        <a:rPr lang="ru-RU" sz="2400" baseline="0" dirty="0" smtClean="0"/>
                        <a:t> показал на маленькую лужицу.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151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3.</a:t>
                      </a:r>
                      <a:r>
                        <a:rPr lang="ru-RU" sz="2400" baseline="0" dirty="0" smtClean="0"/>
                        <a:t> Что же теперь говорить об этом?!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432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4. Кто открыл окно в сад?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5.</a:t>
                      </a:r>
                      <a:r>
                        <a:rPr lang="ru-RU" sz="2400" baseline="0" dirty="0" smtClean="0"/>
                        <a:t> Продолжать наблюдение!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6.</a:t>
                      </a:r>
                      <a:r>
                        <a:rPr lang="ru-RU" sz="2400" baseline="0" dirty="0" smtClean="0"/>
                        <a:t> Приходите сегодня вечером.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716016" y="1628800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Повествовательное          Восклицательное </a:t>
            </a:r>
            <a:endParaRPr lang="ru-RU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95736" y="332656"/>
            <a:ext cx="4392488" cy="49244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600" b="1" dirty="0" smtClean="0"/>
              <a:t>Выполни задания в таблице.</a:t>
            </a:r>
            <a:endParaRPr lang="ru-RU" sz="2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716016" y="2276872"/>
            <a:ext cx="4176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Повествовательное        Невосклицательное</a:t>
            </a:r>
            <a:endParaRPr lang="ru-RU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788024" y="3068960"/>
            <a:ext cx="4355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Вопросительное              Восклицательное</a:t>
            </a:r>
            <a:endParaRPr lang="ru-RU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716016" y="3789040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  Вопросительное            Невосклицательное</a:t>
            </a:r>
            <a:endParaRPr lang="ru-RU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788024" y="4293096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 Побудительное               Восклицательное</a:t>
            </a:r>
            <a:endParaRPr lang="ru-RU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88024" y="4797152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 Побудительное              Невосклицательное</a:t>
            </a:r>
            <a:endParaRPr lang="ru-RU" sz="1600" b="1" dirty="0"/>
          </a:p>
        </p:txBody>
      </p:sp>
      <p:pic>
        <p:nvPicPr>
          <p:cNvPr id="16" name="Picture 2" descr="Карандаш PNG Photos"/>
          <p:cNvPicPr>
            <a:picLocks noChangeAspect="1" noChangeArrowheads="1"/>
          </p:cNvPicPr>
          <p:nvPr/>
        </p:nvPicPr>
        <p:blipFill>
          <a:blip r:embed="rId4" cstate="print">
            <a:lum bright="15000"/>
          </a:blip>
          <a:srcRect b="11240"/>
          <a:stretch>
            <a:fillRect/>
          </a:stretch>
        </p:blipFill>
        <p:spPr bwMode="auto">
          <a:xfrm>
            <a:off x="1" y="5733256"/>
            <a:ext cx="4644008" cy="1124744"/>
          </a:xfrm>
          <a:prstGeom prst="rect">
            <a:avLst/>
          </a:prstGeom>
          <a:noFill/>
        </p:spPr>
      </p:pic>
      <p:pic>
        <p:nvPicPr>
          <p:cNvPr id="18" name="Picture 2" descr="Карандаш PNG Photos"/>
          <p:cNvPicPr>
            <a:picLocks noChangeAspect="1" noChangeArrowheads="1"/>
          </p:cNvPicPr>
          <p:nvPr/>
        </p:nvPicPr>
        <p:blipFill>
          <a:blip r:embed="rId4" cstate="print">
            <a:lum bright="15000"/>
          </a:blip>
          <a:srcRect b="11240"/>
          <a:stretch>
            <a:fillRect/>
          </a:stretch>
        </p:blipFill>
        <p:spPr bwMode="auto">
          <a:xfrm>
            <a:off x="4716016" y="5661248"/>
            <a:ext cx="4427984" cy="1196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⬇ Скачать картинки Детские фон, стоковые фото Детские фон в хорошем  качестве |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⬇ Скачать картинки Детские фон, стоковые фото Детские фон в хорошем  качестве |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⬇ Скачать картинки Детские фон, стоковые фото Детские фон в хорошем  качестве |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Фон серый фон - AVATAN P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491880" y="404664"/>
            <a:ext cx="1728192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Источники: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268760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Обложка </a:t>
            </a:r>
            <a:r>
              <a:rPr lang="en-US" sz="2400" dirty="0" smtClean="0"/>
              <a:t>https://phonoteka.org/55515-shkolnyj-fon-dlja-prezentacii.html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2276872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Фон </a:t>
            </a:r>
            <a:r>
              <a:rPr lang="en-US" sz="2400" dirty="0" smtClean="0"/>
              <a:t>https://avatanplus.com/detail/resource-1070571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2996952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Тетрадь (5 слайд)</a:t>
            </a:r>
            <a:r>
              <a:rPr lang="en-US" sz="2400" dirty="0" smtClean="0"/>
              <a:t> https://phonoteka.org/11010-tetrad-bez-fona.html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4077072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Картинки </a:t>
            </a:r>
            <a:r>
              <a:rPr lang="en-US" sz="2400" dirty="0" smtClean="0"/>
              <a:t>https://www.pngplay.com/ru/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Фон серый фон - AVATAN P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476672"/>
            <a:ext cx="6336704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+mj-lt"/>
              </a:rPr>
              <a:t>     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По цели высказывания</a:t>
            </a:r>
          </a:p>
          <a:p>
            <a:r>
              <a:rPr lang="ru-RU" sz="4000" b="1" dirty="0" smtClean="0">
                <a:latin typeface="+mj-lt"/>
              </a:rPr>
              <a:t>   предложения делятся на: </a:t>
            </a:r>
            <a:endParaRPr lang="ru-RU" sz="40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2204864"/>
            <a:ext cx="4104456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Повествовательные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411760" y="3284984"/>
            <a:ext cx="4104456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Вопросительные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411760" y="4365104"/>
            <a:ext cx="4104456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Побудительные</a:t>
            </a:r>
            <a:endParaRPr lang="ru-RU" sz="3600" dirty="0"/>
          </a:p>
        </p:txBody>
      </p:sp>
      <p:pic>
        <p:nvPicPr>
          <p:cNvPr id="12290" name="Picture 2" descr="Книга Клип искусства PNG Clipart Фо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284984"/>
            <a:ext cx="2318306" cy="3312367"/>
          </a:xfrm>
          <a:prstGeom prst="rect">
            <a:avLst/>
          </a:prstGeom>
          <a:noFill/>
        </p:spPr>
      </p:pic>
      <p:sp>
        <p:nvSpPr>
          <p:cNvPr id="11" name="Пятно 1 10"/>
          <p:cNvSpPr/>
          <p:nvPr/>
        </p:nvSpPr>
        <p:spPr>
          <a:xfrm>
            <a:off x="1331640" y="2132856"/>
            <a:ext cx="720080" cy="792088"/>
          </a:xfrm>
          <a:prstGeom prst="irregularSeal1">
            <a:avLst/>
          </a:prstGeom>
          <a:solidFill>
            <a:srgbClr val="FEC55E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ятно 1 12"/>
          <p:cNvSpPr/>
          <p:nvPr/>
        </p:nvSpPr>
        <p:spPr>
          <a:xfrm>
            <a:off x="1331640" y="3212976"/>
            <a:ext cx="720080" cy="792088"/>
          </a:xfrm>
          <a:prstGeom prst="irregularSeal1">
            <a:avLst/>
          </a:prstGeom>
          <a:solidFill>
            <a:srgbClr val="FEC55E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ятно 1 13"/>
          <p:cNvSpPr/>
          <p:nvPr/>
        </p:nvSpPr>
        <p:spPr>
          <a:xfrm>
            <a:off x="1331640" y="4365104"/>
            <a:ext cx="720080" cy="792088"/>
          </a:xfrm>
          <a:prstGeom prst="irregularSeal1">
            <a:avLst/>
          </a:prstGeom>
          <a:solidFill>
            <a:srgbClr val="FEC55E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Фон серый фон - AVATAN P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476672"/>
            <a:ext cx="698477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Повествовательное предложение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700808"/>
            <a:ext cx="7704856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- Это предложение, которое содержит сообщение.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3212976"/>
            <a:ext cx="8064896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В хозяйстве и верёвочка пригодится.</a:t>
            </a:r>
          </a:p>
          <a:p>
            <a:r>
              <a:rPr lang="ru-RU" sz="3200" dirty="0" smtClean="0"/>
              <a:t>Собаки дружно зарычали на незваного гостя.</a:t>
            </a:r>
          </a:p>
          <a:p>
            <a:r>
              <a:rPr lang="ru-RU" sz="3200" dirty="0" smtClean="0"/>
              <a:t>Волосы дыбом стояли от пережитого ужаса.</a:t>
            </a:r>
            <a:endParaRPr lang="ru-RU" sz="3200" dirty="0"/>
          </a:p>
        </p:txBody>
      </p:sp>
      <p:pic>
        <p:nvPicPr>
          <p:cNvPr id="11266" name="Picture 2" descr="Карандаш PNG Photos"/>
          <p:cNvPicPr>
            <a:picLocks noChangeAspect="1" noChangeArrowheads="1"/>
          </p:cNvPicPr>
          <p:nvPr/>
        </p:nvPicPr>
        <p:blipFill>
          <a:blip r:embed="rId3" cstate="print">
            <a:lum bright="15000"/>
          </a:blip>
          <a:srcRect b="11240"/>
          <a:stretch>
            <a:fillRect/>
          </a:stretch>
        </p:blipFill>
        <p:spPr bwMode="auto">
          <a:xfrm>
            <a:off x="1" y="5229200"/>
            <a:ext cx="4644008" cy="1628800"/>
          </a:xfrm>
          <a:prstGeom prst="rect">
            <a:avLst/>
          </a:prstGeom>
          <a:noFill/>
        </p:spPr>
      </p:pic>
      <p:pic>
        <p:nvPicPr>
          <p:cNvPr id="7" name="Picture 2" descr="Карандаш PNG Photos"/>
          <p:cNvPicPr>
            <a:picLocks noChangeAspect="1" noChangeArrowheads="1"/>
          </p:cNvPicPr>
          <p:nvPr/>
        </p:nvPicPr>
        <p:blipFill>
          <a:blip r:embed="rId4" cstate="print">
            <a:lum bright="15000"/>
          </a:blip>
          <a:srcRect b="11240"/>
          <a:stretch>
            <a:fillRect/>
          </a:stretch>
        </p:blipFill>
        <p:spPr bwMode="auto">
          <a:xfrm>
            <a:off x="4716016" y="5229200"/>
            <a:ext cx="4427984" cy="16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Фон серый фон - AVATAN P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476672"/>
            <a:ext cx="6336704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Вопросительное предложение 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700808"/>
            <a:ext cx="7848872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- Это предложение, которое заключает в себе вопрос.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3212976"/>
            <a:ext cx="6768752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Что ты сделал в жизни хорошего?</a:t>
            </a:r>
          </a:p>
          <a:p>
            <a:r>
              <a:rPr lang="ru-RU" sz="3600" dirty="0" smtClean="0"/>
              <a:t>Когда он пришёл? </a:t>
            </a:r>
          </a:p>
          <a:p>
            <a:r>
              <a:rPr lang="ru-RU" sz="3600" dirty="0" smtClean="0"/>
              <a:t>Приедет ли он?</a:t>
            </a:r>
          </a:p>
        </p:txBody>
      </p:sp>
      <p:pic>
        <p:nvPicPr>
          <p:cNvPr id="10242" name="Picture 2" descr="Мяч синий ручка значок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000">
            <a:off x="5220072" y="2996952"/>
            <a:ext cx="4467538" cy="3643524"/>
          </a:xfrm>
          <a:prstGeom prst="rect">
            <a:avLst/>
          </a:prstGeom>
          <a:noFill/>
        </p:spPr>
      </p:pic>
      <p:pic>
        <p:nvPicPr>
          <p:cNvPr id="10244" name="Picture 4" descr="Декоративная линия синий прозрачный 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-7000"/>
          </a:blip>
          <a:srcRect/>
          <a:stretch>
            <a:fillRect/>
          </a:stretch>
        </p:blipFill>
        <p:spPr bwMode="auto">
          <a:xfrm>
            <a:off x="0" y="5949280"/>
            <a:ext cx="6084168" cy="908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Фон серый фон - AVATAN P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548680"/>
            <a:ext cx="6192688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Побудительное предложение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700808"/>
            <a:ext cx="7704856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- Это предложение, которое содержит в себе побуждение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3356992"/>
            <a:ext cx="6264696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Пусть будет мир во всём мире!</a:t>
            </a:r>
          </a:p>
          <a:p>
            <a:r>
              <a:rPr lang="ru-RU" sz="3600" dirty="0" smtClean="0"/>
              <a:t>Стоять! Руки вверх!</a:t>
            </a:r>
          </a:p>
          <a:p>
            <a:r>
              <a:rPr lang="ru-RU" sz="3600" dirty="0" smtClean="0"/>
              <a:t>Вы бы отдохнули.</a:t>
            </a:r>
            <a:endParaRPr lang="ru-RU" sz="3600" dirty="0"/>
          </a:p>
        </p:txBody>
      </p:sp>
      <p:pic>
        <p:nvPicPr>
          <p:cNvPr id="9218" name="Picture 2" descr="Тетрадь без фона - 21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76027" flipH="1">
            <a:off x="6381922" y="3336689"/>
            <a:ext cx="2665348" cy="3225703"/>
          </a:xfrm>
          <a:prstGeom prst="rect">
            <a:avLst/>
          </a:prstGeom>
          <a:noFill/>
        </p:spPr>
      </p:pic>
      <p:sp>
        <p:nvSpPr>
          <p:cNvPr id="9" name="5-конечная звезда 8"/>
          <p:cNvSpPr/>
          <p:nvPr/>
        </p:nvSpPr>
        <p:spPr>
          <a:xfrm>
            <a:off x="323528" y="5517232"/>
            <a:ext cx="1152128" cy="1052736"/>
          </a:xfrm>
          <a:prstGeom prst="star5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7812360" y="188640"/>
            <a:ext cx="1152128" cy="1052736"/>
          </a:xfrm>
          <a:prstGeom prst="star5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Фон серый фон - AVATAN P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47664" y="548680"/>
            <a:ext cx="5904656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Предложения по интонации</a:t>
            </a:r>
            <a:endParaRPr lang="ru-RU" sz="36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156176" y="1268760"/>
            <a:ext cx="864096" cy="1152128"/>
          </a:xfrm>
          <a:prstGeom prst="straightConnector1">
            <a:avLst/>
          </a:prstGeom>
          <a:ln w="92075">
            <a:solidFill>
              <a:schemeClr val="accent6"/>
            </a:solidFill>
            <a:headEnd type="none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835696" y="1268760"/>
            <a:ext cx="792088" cy="1080120"/>
          </a:xfrm>
          <a:prstGeom prst="straightConnector1">
            <a:avLst/>
          </a:prstGeom>
          <a:ln w="92075">
            <a:solidFill>
              <a:schemeClr val="accent6"/>
            </a:solidFill>
            <a:headEnd type="none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51520" y="2708920"/>
            <a:ext cx="3672408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Восклицательные</a:t>
            </a:r>
            <a:endParaRPr lang="ru-RU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4932040" y="2708920"/>
            <a:ext cx="3960440" cy="61555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400" dirty="0" smtClean="0"/>
              <a:t>Невосклицательные</a:t>
            </a:r>
            <a:endParaRPr lang="ru-RU" sz="3400" dirty="0"/>
          </a:p>
        </p:txBody>
      </p:sp>
      <p:sp>
        <p:nvSpPr>
          <p:cNvPr id="22" name="TextBox 21"/>
          <p:cNvSpPr txBox="1"/>
          <p:nvPr/>
        </p:nvSpPr>
        <p:spPr>
          <a:xfrm>
            <a:off x="3203848" y="1340768"/>
            <a:ext cx="2448272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делятся на:</a:t>
            </a:r>
            <a:endParaRPr lang="ru-RU" sz="36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51520" y="3789040"/>
            <a:ext cx="3672408" cy="14773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000" dirty="0" smtClean="0"/>
              <a:t>Какой вкусный торт!</a:t>
            </a:r>
          </a:p>
          <a:p>
            <a:r>
              <a:rPr lang="ru-RU" sz="3000" dirty="0" smtClean="0"/>
              <a:t>Трепещите!</a:t>
            </a:r>
          </a:p>
          <a:p>
            <a:r>
              <a:rPr lang="ru-RU" sz="3000" dirty="0" smtClean="0"/>
              <a:t>Кто это?!</a:t>
            </a:r>
            <a:endParaRPr lang="ru-RU" sz="3000" dirty="0"/>
          </a:p>
        </p:txBody>
      </p:sp>
      <p:sp>
        <p:nvSpPr>
          <p:cNvPr id="24" name="TextBox 23"/>
          <p:cNvSpPr txBox="1"/>
          <p:nvPr/>
        </p:nvSpPr>
        <p:spPr>
          <a:xfrm>
            <a:off x="4932040" y="3789040"/>
            <a:ext cx="3960440" cy="14773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000" dirty="0" smtClean="0"/>
              <a:t>Скворцы прилетели.</a:t>
            </a:r>
          </a:p>
          <a:p>
            <a:r>
              <a:rPr lang="ru-RU" sz="3000" dirty="0" smtClean="0"/>
              <a:t>Идите скорее.</a:t>
            </a:r>
          </a:p>
          <a:p>
            <a:r>
              <a:rPr lang="ru-RU" sz="3000" dirty="0" smtClean="0"/>
              <a:t>Далеко живете?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0" y="68580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0" y="6858000"/>
            <a:ext cx="9144000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Picture 4" descr="Книга картинки искусства PNG Pic Pic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5445224"/>
            <a:ext cx="2880320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Фон серый фон - AVATAN P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Вертикальный свиток 3"/>
          <p:cNvSpPr/>
          <p:nvPr/>
        </p:nvSpPr>
        <p:spPr>
          <a:xfrm rot="5400000">
            <a:off x="2578088" y="598376"/>
            <a:ext cx="3888432" cy="5373216"/>
          </a:xfrm>
          <a:prstGeom prst="verticalScrol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123728" y="2492896"/>
            <a:ext cx="44644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/>
              <a:t>Задания</a:t>
            </a:r>
            <a:endParaRPr lang="ru-RU" sz="8800" b="1" dirty="0"/>
          </a:p>
        </p:txBody>
      </p:sp>
      <p:sp>
        <p:nvSpPr>
          <p:cNvPr id="6" name="4-конечная звезда 5"/>
          <p:cNvSpPr/>
          <p:nvPr/>
        </p:nvSpPr>
        <p:spPr>
          <a:xfrm>
            <a:off x="7740352" y="764704"/>
            <a:ext cx="792088" cy="1080120"/>
          </a:xfrm>
          <a:prstGeom prst="star4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467544" y="5301208"/>
            <a:ext cx="792088" cy="1080120"/>
          </a:xfrm>
          <a:prstGeom prst="star4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Фон серый фон - AVATAN P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404664"/>
            <a:ext cx="7740352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Какими по высказывания являются данные предложения?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916832"/>
            <a:ext cx="5256584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На дворе прекрасная погода.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2852936"/>
            <a:ext cx="5256584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Почему вы не гуляете?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3789040"/>
            <a:ext cx="5256584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Ребята, идите скорее.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4725144"/>
            <a:ext cx="5256584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Скворцы прилетели?!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5661248"/>
            <a:ext cx="5256584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Красива утренняя заря!</a:t>
            </a:r>
            <a:endParaRPr lang="ru-RU" sz="3200" dirty="0"/>
          </a:p>
        </p:txBody>
      </p:sp>
      <p:pic>
        <p:nvPicPr>
          <p:cNvPr id="9" name="Picture 4" descr="Учитель прозрач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 l="29528" b="3691"/>
          <a:stretch>
            <a:fillRect/>
          </a:stretch>
        </p:blipFill>
        <p:spPr bwMode="auto">
          <a:xfrm>
            <a:off x="6300192" y="2060848"/>
            <a:ext cx="3631974" cy="479715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83568" y="1916832"/>
            <a:ext cx="525658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         Повествовательное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2852936"/>
            <a:ext cx="525658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           Вопросительное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683568" y="3789040"/>
            <a:ext cx="525658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            Побудительное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683568" y="4725144"/>
            <a:ext cx="525658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           Вопросительное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683568" y="5661248"/>
            <a:ext cx="525658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         Повествовательное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Фон серый фон - AVATAN P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404664"/>
            <a:ext cx="7020272" cy="101566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000" dirty="0" smtClean="0"/>
              <a:t>Выбери побудительное, восклицательное предложение.</a:t>
            </a:r>
            <a:endParaRPr lang="ru-RU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772816"/>
            <a:ext cx="5688632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Разве можно так опаздывать?!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2708920"/>
            <a:ext cx="5688632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Как рано темнеет сейчас!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3645024"/>
            <a:ext cx="5688632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Надо сажать деревья и цветы.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4581128"/>
            <a:ext cx="5688632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Ты должен сделать это сегодня!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5517232"/>
            <a:ext cx="5688632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Когда прозвенит звонок?!</a:t>
            </a:r>
            <a:endParaRPr lang="ru-RU" sz="3200" dirty="0"/>
          </a:p>
        </p:txBody>
      </p:sp>
      <p:pic>
        <p:nvPicPr>
          <p:cNvPr id="4098" name="Picture 2" descr="Книга картинки Скачать бесплатно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412776"/>
            <a:ext cx="2232248" cy="4884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8EB07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356</Words>
  <Application>Microsoft Office PowerPoint</Application>
  <PresentationFormat>Экран (4:3)</PresentationFormat>
  <Paragraphs>86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35</cp:revision>
  <dcterms:modified xsi:type="dcterms:W3CDTF">2022-11-22T18:01:45Z</dcterms:modified>
</cp:coreProperties>
</file>