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0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9" r:id="rId10"/>
    <p:sldId id="261" r:id="rId11"/>
    <p:sldId id="258" r:id="rId12"/>
    <p:sldId id="28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3399"/>
    <a:srgbClr val="FFCC00"/>
    <a:srgbClr val="006600"/>
    <a:srgbClr val="0000FF"/>
    <a:srgbClr val="33CCFF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-2454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A49041-8723-43FA-898D-C6C84E14E9D6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A62A5-2386-4226-B4E2-18F2E528F1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A62A5-2386-4226-B4E2-18F2E528F17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80307-4C67-4F3E-944F-9B770A40AB5D}" type="datetimeFigureOut">
              <a:rPr lang="ru-RU" smtClean="0"/>
              <a:pPr/>
              <a:t>02.01.2023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698C0-C330-4A64-A65F-E18EE5091F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9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11.gi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obimg.b-cdn.net/v3/fetch/fb/fb2542119caa0ee315277ee0b0ec33d4.jpeg"/>
          <p:cNvPicPr>
            <a:picLocks noChangeAspect="1" noChangeArrowheads="1"/>
          </p:cNvPicPr>
          <p:nvPr/>
        </p:nvPicPr>
        <p:blipFill>
          <a:blip r:embed="rId2" cstate="print"/>
          <a:srcRect r="7015"/>
          <a:stretch>
            <a:fillRect/>
          </a:stretch>
        </p:blipFill>
        <p:spPr bwMode="auto">
          <a:xfrm>
            <a:off x="-21098" y="0"/>
            <a:ext cx="9165098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71802" y="1071546"/>
            <a:ext cx="500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86116" y="357166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43636" y="4929198"/>
            <a:ext cx="3000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Выполнила </a:t>
            </a:r>
            <a:r>
              <a:rPr lang="ru-RU" dirty="0" smtClean="0"/>
              <a:t>:</a:t>
            </a:r>
          </a:p>
          <a:p>
            <a:r>
              <a:rPr lang="ru-RU" dirty="0" smtClean="0"/>
              <a:t>Кривобокова </a:t>
            </a:r>
            <a:r>
              <a:rPr lang="ru-RU" dirty="0" smtClean="0"/>
              <a:t>Лилия </a:t>
            </a:r>
            <a:r>
              <a:rPr lang="ru-RU" dirty="0" smtClean="0"/>
              <a:t>Александровна</a:t>
            </a:r>
            <a:endParaRPr lang="ru-RU" dirty="0" smtClean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643174" y="785794"/>
            <a:ext cx="557216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Акция «Ёлка» по правилам противопожарной безопасности при организации и проведении новогодних праздников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142852"/>
            <a:ext cx="6429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А-Донская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СОШ (А-Донской детский сад)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6429396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2022  г</a:t>
            </a:r>
            <a:endParaRPr lang="ru-RU" dirty="0"/>
          </a:p>
        </p:txBody>
      </p:sp>
    </p:spTree>
  </p:cSld>
  <p:clrMapOvr>
    <a:masterClrMapping/>
  </p:clrMapOvr>
  <p:transition advTm="75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pngimg.com/uploads/bauble/bauble_PNG3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500042"/>
            <a:ext cx="2714644" cy="3286148"/>
          </a:xfrm>
          <a:prstGeom prst="rect">
            <a:avLst/>
          </a:prstGeom>
          <a:noFill/>
        </p:spPr>
      </p:pic>
      <p:pic>
        <p:nvPicPr>
          <p:cNvPr id="9" name="Рисунок 8" descr="fir-tree-clip-art-2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714356"/>
            <a:ext cx="4320480" cy="5894339"/>
          </a:xfrm>
          <a:prstGeom prst="rect">
            <a:avLst/>
          </a:prstGeom>
          <a:scene3d>
            <a:camera prst="orthographicFront">
              <a:rot lat="0" lon="21299999" rev="0"/>
            </a:camera>
            <a:lightRig rig="threePt" dir="t"/>
          </a:scene3d>
        </p:spPr>
      </p:pic>
      <p:pic>
        <p:nvPicPr>
          <p:cNvPr id="8" name="Содержимое 7" descr="overlay-fire.pn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2714612" y="1305658"/>
            <a:ext cx="5357850" cy="5552342"/>
          </a:xfrm>
        </p:spPr>
      </p:pic>
      <p:pic>
        <p:nvPicPr>
          <p:cNvPr id="21" name="Рисунок 20" descr="post-777692-142583240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00364" y="714356"/>
            <a:ext cx="3881628" cy="5561856"/>
          </a:xfrm>
          <a:prstGeom prst="rect">
            <a:avLst/>
          </a:prstGeom>
        </p:spPr>
      </p:pic>
      <p:pic>
        <p:nvPicPr>
          <p:cNvPr id="18" name="Picture 2" descr="https://pngimg.com/uploads/bauble/bauble_PNG34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074" y="586520"/>
            <a:ext cx="2702220" cy="3271108"/>
          </a:xfrm>
          <a:prstGeom prst="rect">
            <a:avLst/>
          </a:prstGeom>
          <a:noFill/>
        </p:spPr>
      </p:pic>
      <p:pic>
        <p:nvPicPr>
          <p:cNvPr id="15" name="Picture 2" descr="https://pngimg.com/uploads/bauble/bauble_PNG3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071678"/>
            <a:ext cx="2857520" cy="34591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17450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 возгорании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ёлки: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584" y="1772816"/>
            <a:ext cx="230425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Обесточьте </a:t>
            </a:r>
            <a:r>
              <a:rPr lang="ru-RU" sz="1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электрогирлянду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endParaRPr lang="ru-RU" sz="1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lvl="0"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и повалите </a:t>
            </a:r>
          </a:p>
          <a:p>
            <a:pPr lvl="0"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ёлку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на 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пол.</a:t>
            </a: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72264" y="1785926"/>
            <a:ext cx="2143140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Воспользуйтесь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для тушения подручными средствами: покрывалом, одеялом (не синтетическим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).</a:t>
            </a: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00496" y="3286124"/>
            <a:ext cx="1857388" cy="20005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При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необходимости вызывайте пожарных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.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01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251520" y="5589240"/>
            <a:ext cx="8712968" cy="1080120"/>
          </a:xfrm>
          <a:prstGeom prst="flowChartAlternateProcess">
            <a:avLst/>
          </a:prstGeom>
          <a:gradFill>
            <a:gsLst>
              <a:gs pos="0">
                <a:srgbClr val="03D4A8">
                  <a:alpha val="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23528" y="5589240"/>
            <a:ext cx="8640960" cy="10464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Это важно!</a:t>
            </a:r>
          </a:p>
          <a:p>
            <a:pPr lvl="0" algn="ctr"/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нельзя тушить водой искусственную ёлку во избежание возможного </a:t>
            </a:r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разброса искр. Если </a:t>
            </a: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ёлка не погасла за 10-15 секунд, срочно покиньте помещение и вызывайте пожарных.</a:t>
            </a:r>
          </a:p>
        </p:txBody>
      </p:sp>
    </p:spTree>
    <p:custDataLst>
      <p:tags r:id="rId1"/>
    </p:custDataLst>
  </p:cSld>
  <p:clrMapOvr>
    <a:masterClrMapping/>
  </p:clrMapOvr>
  <p:transition advTm="181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allAtOnce"/>
      <p:bldP spid="22" grpId="0" build="allAtOnce"/>
      <p:bldP spid="23" grpId="0" build="allAtOnce"/>
      <p:bldP spid="24" grpId="0" animBg="1"/>
      <p:bldP spid="2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ir-tree-clip-art-2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75988"/>
            <a:ext cx="4824536" cy="6582012"/>
          </a:xfrm>
          <a:prstGeom prst="rect">
            <a:avLst/>
          </a:prstGeom>
          <a:scene3d>
            <a:camera prst="orthographicFront">
              <a:rot lat="0" lon="21299999" rev="0"/>
            </a:camera>
            <a:lightRig rig="threePt" dir="t"/>
          </a:scene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2071678"/>
            <a:ext cx="4750248" cy="464347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  <a:p>
            <a:pPr algn="ctr">
              <a:buNone/>
            </a:pPr>
            <a:endParaRPr lang="ru-RU" sz="22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buNone/>
            </a:pPr>
            <a:endParaRPr lang="ru-RU" sz="2400" b="1" dirty="0"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ng-transparent-christmas-ornament-ded-moroz-snegurochka-ball-ball-decor-christmas-decoration-ded-moroz.png"/>
          <p:cNvPicPr>
            <a:picLocks noChangeAspect="1"/>
          </p:cNvPicPr>
          <p:nvPr/>
        </p:nvPicPr>
        <p:blipFill>
          <a:blip r:embed="rId5" cstate="print">
            <a:lum bright="20000"/>
          </a:blip>
          <a:srcRect l="16884" t="24800" r="17805" b="3801"/>
          <a:stretch>
            <a:fillRect/>
          </a:stretch>
        </p:blipFill>
        <p:spPr>
          <a:xfrm>
            <a:off x="2071670" y="1214422"/>
            <a:ext cx="676663" cy="648072"/>
          </a:xfrm>
          <a:prstGeom prst="ellipse">
            <a:avLst/>
          </a:prstGeom>
        </p:spPr>
      </p:pic>
      <p:pic>
        <p:nvPicPr>
          <p:cNvPr id="6" name="Рисунок 5" descr="png-transparent-gray-and-white-bauble-illustration-christmas-ornament-white-christmas-silver-christmas-ball-watercolor-painting-decor-christmas-decoration.png"/>
          <p:cNvPicPr>
            <a:picLocks noChangeAspect="1"/>
          </p:cNvPicPr>
          <p:nvPr/>
        </p:nvPicPr>
        <p:blipFill>
          <a:blip r:embed="rId6" cstate="print"/>
          <a:srcRect l="11488" t="22700" r="11488" b="1701"/>
          <a:stretch>
            <a:fillRect/>
          </a:stretch>
        </p:blipFill>
        <p:spPr>
          <a:xfrm>
            <a:off x="3214678" y="5357826"/>
            <a:ext cx="813505" cy="791518"/>
          </a:xfrm>
          <a:prstGeom prst="ellipse">
            <a:avLst/>
          </a:prstGeom>
        </p:spPr>
      </p:pic>
      <p:pic>
        <p:nvPicPr>
          <p:cNvPr id="7" name="Рисунок 6" descr="png-transparent-christmas-ornament-toy-tinsel-christmas-holidays-christmas-decoration-sphere.png"/>
          <p:cNvPicPr>
            <a:picLocks noChangeAspect="1"/>
          </p:cNvPicPr>
          <p:nvPr/>
        </p:nvPicPr>
        <p:blipFill>
          <a:blip r:embed="rId7" cstate="print"/>
          <a:srcRect l="17131" t="22700" r="17131" b="1701"/>
          <a:stretch>
            <a:fillRect/>
          </a:stretch>
        </p:blipFill>
        <p:spPr>
          <a:xfrm>
            <a:off x="2786050" y="2285992"/>
            <a:ext cx="720080" cy="720080"/>
          </a:xfrm>
          <a:prstGeom prst="ellipse">
            <a:avLst/>
          </a:prstGeom>
        </p:spPr>
      </p:pic>
      <p:pic>
        <p:nvPicPr>
          <p:cNvPr id="8" name="Рисунок 7" descr="png-transparent-pink-and-white-baubles-christmas-ornament-christmas-ball-pink-purple-christmas-decoration-sphere.png"/>
          <p:cNvPicPr>
            <a:picLocks noChangeAspect="1"/>
          </p:cNvPicPr>
          <p:nvPr/>
        </p:nvPicPr>
        <p:blipFill>
          <a:blip r:embed="rId8" cstate="print"/>
          <a:srcRect l="2381" t="18500" r="2381" b="2751"/>
          <a:stretch>
            <a:fillRect/>
          </a:stretch>
        </p:blipFill>
        <p:spPr>
          <a:xfrm>
            <a:off x="1285852" y="3714752"/>
            <a:ext cx="792088" cy="781666"/>
          </a:xfrm>
          <a:prstGeom prst="ellipse">
            <a:avLst/>
          </a:prstGeom>
        </p:spPr>
      </p:pic>
      <p:pic>
        <p:nvPicPr>
          <p:cNvPr id="9" name="Рисунок 8" descr="png-transparent-christmas-ornament-christmas-decoration-pumpkin-christmas-holidays-orange-christmas-decoration.png"/>
          <p:cNvPicPr>
            <a:picLocks noChangeAspect="1"/>
          </p:cNvPicPr>
          <p:nvPr/>
        </p:nvPicPr>
        <p:blipFill>
          <a:blip r:embed="rId9" cstate="print"/>
          <a:srcRect l="26170" t="27696" r="26170" b="4218"/>
          <a:stretch>
            <a:fillRect/>
          </a:stretch>
        </p:blipFill>
        <p:spPr>
          <a:xfrm>
            <a:off x="785786" y="5357826"/>
            <a:ext cx="792088" cy="792088"/>
          </a:xfrm>
          <a:prstGeom prst="ellipse">
            <a:avLst/>
          </a:prstGeom>
        </p:spPr>
      </p:pic>
      <p:pic>
        <p:nvPicPr>
          <p:cNvPr id="2050" name="Picture 2" descr="https://catherineasquithgallery.com/uploads/posts/2021-02/1614384867_2-p-salyut-na-svetlom-fone-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488" y="0"/>
            <a:ext cx="3254273" cy="2869233"/>
          </a:xfrm>
          <a:prstGeom prst="rect">
            <a:avLst/>
          </a:prstGeom>
          <a:noFill/>
        </p:spPr>
      </p:pic>
      <p:pic>
        <p:nvPicPr>
          <p:cNvPr id="10" name="Picture 2" descr="https://catherineasquithgallery.com/uploads/posts/2021-02/1614384867_2-p-salyut-na-svetlom-fone-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74" y="0"/>
            <a:ext cx="3254273" cy="2869233"/>
          </a:xfrm>
          <a:prstGeom prst="rect">
            <a:avLst/>
          </a:prstGeom>
          <a:noFill/>
        </p:spPr>
      </p:pic>
      <p:pic>
        <p:nvPicPr>
          <p:cNvPr id="11" name="Picture 2" descr="https://catherineasquithgallery.com/uploads/posts/2021-02/1614384867_2-p-salyut-na-svetlom-fone-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4876" y="500042"/>
            <a:ext cx="3254273" cy="286923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429124" y="3571876"/>
            <a:ext cx="471487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Дорогие </a:t>
            </a:r>
            <a:r>
              <a:rPr lang="ru-RU" sz="2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дети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!</a:t>
            </a:r>
            <a:endParaRPr lang="ru-RU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Запомните 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слова вы </a:t>
            </a:r>
            <a:r>
              <a:rPr lang="ru-RU" sz="2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эти!</a:t>
            </a:r>
          </a:p>
          <a:p>
            <a:pPr algn="ctr">
              <a:buNone/>
            </a:pPr>
            <a:r>
              <a:rPr lang="ru-RU" sz="2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В городах, районах, селах,</a:t>
            </a:r>
          </a:p>
          <a:p>
            <a:pPr algn="ctr">
              <a:buNone/>
            </a:pPr>
            <a:r>
              <a:rPr lang="ru-RU" sz="2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В детсадах, домах и школах,</a:t>
            </a:r>
          </a:p>
          <a:p>
            <a:pPr algn="ctr">
              <a:buNone/>
            </a:pPr>
            <a:r>
              <a:rPr lang="ru-RU" sz="2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При устройстве ваших елок,</a:t>
            </a:r>
          </a:p>
          <a:p>
            <a:pPr algn="ctr">
              <a:buNone/>
            </a:pPr>
            <a:r>
              <a:rPr lang="ru-RU" sz="2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Без запинки нужно знать…</a:t>
            </a:r>
          </a:p>
          <a:p>
            <a:pPr algn="ctr">
              <a:buNone/>
            </a:pPr>
            <a:r>
              <a:rPr lang="ru-RU" sz="2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Знать и строго соблюдать</a:t>
            </a:r>
          </a:p>
          <a:p>
            <a:pPr algn="ctr">
              <a:buNone/>
            </a:pPr>
            <a:r>
              <a:rPr lang="ru-RU" sz="2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Правила пожарной безопасности!</a:t>
            </a:r>
            <a:endParaRPr lang="ru-RU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Рисунок 12" descr="png-transparent-christmas-ornament-ded-moroz-snegurochka-ball-ball-decor-christmas-decoration-ded-moroz.png"/>
          <p:cNvPicPr>
            <a:picLocks noChangeAspect="1"/>
          </p:cNvPicPr>
          <p:nvPr/>
        </p:nvPicPr>
        <p:blipFill>
          <a:blip r:embed="rId5" cstate="print">
            <a:lum bright="20000"/>
          </a:blip>
          <a:srcRect l="16884" t="24800" r="17805" b="3801"/>
          <a:stretch>
            <a:fillRect/>
          </a:stretch>
        </p:blipFill>
        <p:spPr>
          <a:xfrm>
            <a:off x="2143108" y="4572008"/>
            <a:ext cx="825842" cy="790948"/>
          </a:xfrm>
          <a:prstGeom prst="ellipse">
            <a:avLst/>
          </a:prstGeom>
        </p:spPr>
      </p:pic>
      <p:pic>
        <p:nvPicPr>
          <p:cNvPr id="16" name="Рисунок 15" descr="png-transparent-gray-and-white-bauble-illustration-christmas-ornament-white-christmas-silver-christmas-ball-watercolor-painting-decor-christmas-decoration.png"/>
          <p:cNvPicPr>
            <a:picLocks noChangeAspect="1"/>
          </p:cNvPicPr>
          <p:nvPr/>
        </p:nvPicPr>
        <p:blipFill>
          <a:blip r:embed="rId6" cstate="print"/>
          <a:srcRect l="11488" t="22700" r="11488" b="1701"/>
          <a:stretch>
            <a:fillRect/>
          </a:stretch>
        </p:blipFill>
        <p:spPr>
          <a:xfrm>
            <a:off x="1500166" y="2500306"/>
            <a:ext cx="740083" cy="720080"/>
          </a:xfrm>
          <a:prstGeom prst="ellipse">
            <a:avLst/>
          </a:prstGeom>
        </p:spPr>
      </p:pic>
      <p:pic>
        <p:nvPicPr>
          <p:cNvPr id="17" name="Рисунок 16" descr="png-transparent-christmas-ornament-christmas-decoration-pumpkin-christmas-holidays-orange-christmas-decoration.png"/>
          <p:cNvPicPr>
            <a:picLocks noChangeAspect="1"/>
          </p:cNvPicPr>
          <p:nvPr/>
        </p:nvPicPr>
        <p:blipFill>
          <a:blip r:embed="rId9" cstate="print"/>
          <a:srcRect l="26170" t="27696" r="26170" b="4218"/>
          <a:stretch>
            <a:fillRect/>
          </a:stretch>
        </p:blipFill>
        <p:spPr>
          <a:xfrm>
            <a:off x="2857488" y="3429000"/>
            <a:ext cx="792088" cy="792088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  <p:transition advTm="174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59a628917c44734aee88024d52d3c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flipV="1">
            <a:off x="1714480" y="1000108"/>
            <a:ext cx="54292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57166"/>
            <a:ext cx="7358114" cy="43088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Крепко помните друзья</a:t>
            </a:r>
            <a:r>
              <a:rPr lang="ru-RU" sz="44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с огнем шутить…НЕЛЬЗЯ!</a:t>
            </a:r>
          </a:p>
          <a:p>
            <a:pPr algn="ctr"/>
            <a:endParaRPr lang="ru-RU" sz="4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безопасным</a:t>
            </a:r>
            <a:endParaRPr lang="ru-RU" sz="4400" b="1" u="sng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4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Новым годом</a:t>
            </a:r>
            <a:r>
              <a:rPr lang="ru-RU" sz="54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4818" name="Picture 2" descr="https://demiart.ru/forum/uploads11/post-513473-135783208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428924" y="2714620"/>
            <a:ext cx="6858048" cy="4852478"/>
          </a:xfrm>
          <a:prstGeom prst="rect">
            <a:avLst/>
          </a:prstGeom>
          <a:noFill/>
        </p:spPr>
      </p:pic>
      <p:pic>
        <p:nvPicPr>
          <p:cNvPr id="1026" name="Picture 2" descr="https://otkritkis.com/wp-content/uploads/2022/07/hyoig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143040" y="-1143032"/>
            <a:ext cx="6643734" cy="6643734"/>
          </a:xfrm>
          <a:prstGeom prst="rect">
            <a:avLst/>
          </a:prstGeom>
          <a:noFill/>
        </p:spPr>
      </p:pic>
      <p:pic>
        <p:nvPicPr>
          <p:cNvPr id="7" name="Picture 2" descr="https://otkritkis.com/wp-content/uploads/2022/07/hyoig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67244" y="785794"/>
            <a:ext cx="4276756" cy="4276756"/>
          </a:xfrm>
          <a:prstGeom prst="rect">
            <a:avLst/>
          </a:prstGeom>
          <a:noFill/>
        </p:spPr>
      </p:pic>
      <p:pic>
        <p:nvPicPr>
          <p:cNvPr id="8" name="Picture 2" descr="https://otkritkis.com/wp-content/uploads/2022/07/hyoig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04900" y="2714620"/>
            <a:ext cx="4162452" cy="4162452"/>
          </a:xfrm>
          <a:prstGeom prst="rect">
            <a:avLst/>
          </a:prstGeom>
          <a:noFill/>
        </p:spPr>
      </p:pic>
      <p:pic>
        <p:nvPicPr>
          <p:cNvPr id="9" name="Picture 2" descr="https://otkritkis.com/wp-content/uploads/2022/07/hyoig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857364"/>
            <a:ext cx="6643734" cy="664373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65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catherineasquithgallery.com/uploads/posts/2021-02/1612789394_169-p-goluboi-novogodnii-fon-so-snezhinkami-224.jpg"/>
          <p:cNvPicPr>
            <a:picLocks noChangeAspect="1" noChangeArrowheads="1"/>
          </p:cNvPicPr>
          <p:nvPr/>
        </p:nvPicPr>
        <p:blipFill>
          <a:blip r:embed="rId3"/>
          <a:srcRect l="15912" t="25000" r="137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214290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Bookman Old Style" pitchFamily="18" charset="0"/>
              </a:rPr>
              <a:t>Новый год-это долгожданный и любимый праздник, как детей, так и взрослых.  </a:t>
            </a:r>
            <a:r>
              <a:rPr lang="ru-RU" dirty="0" smtClean="0">
                <a:latin typeface="Bookman Old Style" pitchFamily="18" charset="0"/>
                <a:cs typeface="Times New Roman" pitchFamily="18" charset="0"/>
              </a:rPr>
              <a:t>Традиционный символ новогодних и рождественских торжеств — пушистая ёлка. Большие и маленькие, натуральные и искусственные, любых расцветок и материалов — эти деревца сегодня доступны во всевозможных вариациях. Каждая ель имеет свои достоинства и недостатки.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5143511"/>
            <a:ext cx="87154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Bookman Old Style" pitchFamily="18" charset="0"/>
                <a:cs typeface="Times New Roman" pitchFamily="18" charset="0"/>
              </a:rPr>
              <a:t>Настоящее дерево обладает непередаваемым ароматом. Однако стоит помнить о том, что древесина очень хорошо горит. Наиболее пожароопасные сухие, простоявшие долгое время экземпляры. </a:t>
            </a:r>
            <a:r>
              <a:rPr lang="ru-RU" dirty="0" smtClean="0">
                <a:latin typeface="Bookman Old Style" pitchFamily="18" charset="0"/>
              </a:rPr>
              <a:t>Красивый и весёлый праздник может обернуться бедой, если не выполнять простые правила пожарной безопасности.</a:t>
            </a:r>
            <a:endParaRPr lang="ru-RU" dirty="0"/>
          </a:p>
        </p:txBody>
      </p:sp>
      <p:pic>
        <p:nvPicPr>
          <p:cNvPr id="24580" name="Picture 4" descr="https://detskiy-sad.com/wp-content/uploads/2021/12/kart-ng-elki-na-prfone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714487"/>
            <a:ext cx="2928926" cy="3511783"/>
          </a:xfrm>
          <a:prstGeom prst="rect">
            <a:avLst/>
          </a:prstGeom>
          <a:noFill/>
        </p:spPr>
      </p:pic>
      <p:sp>
        <p:nvSpPr>
          <p:cNvPr id="24584" name="AutoShape 8" descr="https://soc.volganet.ru/45/elk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6" name="AutoShape 10" descr="https://soc.volganet.ru/45/elk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8" name="Picture 12" descr="https://pngicon.ru/file/uploads/novogodnjaja-jolk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428736"/>
            <a:ext cx="3071834" cy="3873744"/>
          </a:xfrm>
          <a:prstGeom prst="rect">
            <a:avLst/>
          </a:prstGeom>
          <a:noFill/>
        </p:spPr>
      </p:pic>
      <p:pic>
        <p:nvPicPr>
          <p:cNvPr id="10" name="Рисунок 9" descr="static-assets-upload146943209769921855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1802" y="1571612"/>
            <a:ext cx="3093494" cy="364333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62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59a628917c44734aee88024d52d3cb.jpg"/>
          <p:cNvPicPr>
            <a:picLocks noChangeAspect="1"/>
          </p:cNvPicPr>
          <p:nvPr/>
        </p:nvPicPr>
        <p:blipFill>
          <a:blip r:embed="rId2" cstate="print"/>
          <a:srcRect l="4660" r="213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30008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071670" y="785794"/>
            <a:ext cx="435771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правильно установить новогоднюю елку?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094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428604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Как правильно установить новогоднюю елку?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1613676108_62-p-fon-dlya-novogodnei-prezentatsii-dlya-dete-75.jpg"/>
          <p:cNvPicPr>
            <a:picLocks noChangeAspect="1"/>
          </p:cNvPicPr>
          <p:nvPr/>
        </p:nvPicPr>
        <p:blipFill>
          <a:blip r:embed="rId3"/>
          <a:srcRect t="15625" r="3012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5602" name="Picture 2" descr="https://pngimg.com/uploads/bauble/bauble_PNG3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285728"/>
            <a:ext cx="2714644" cy="3286148"/>
          </a:xfrm>
          <a:prstGeom prst="rect">
            <a:avLst/>
          </a:prstGeom>
          <a:noFill/>
        </p:spPr>
      </p:pic>
      <p:pic>
        <p:nvPicPr>
          <p:cNvPr id="9" name="Picture 2" descr="https://pngimg.com/uploads/bauble/bauble_PNG3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214290"/>
            <a:ext cx="2745309" cy="3286148"/>
          </a:xfrm>
          <a:prstGeom prst="rect">
            <a:avLst/>
          </a:prstGeom>
          <a:noFill/>
        </p:spPr>
      </p:pic>
      <p:pic>
        <p:nvPicPr>
          <p:cNvPr id="10" name="Picture 2" descr="https://pngimg.com/uploads/bauble/bauble_PNG34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357562"/>
            <a:ext cx="2857520" cy="3271749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000364" y="1357299"/>
            <a:ext cx="228601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Елку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необходимо устанавливать таким образом, чтобы она не мешала свободно ходить по комнате и не закрывала проход в другие комнаты.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357950" y="1357298"/>
            <a:ext cx="24288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Елку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нужно размещать подальше от батарей отопления.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072066" y="4714884"/>
            <a:ext cx="235745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установке елку необходимо хорошо закрепить.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s://img1.picmix.com/output/stamp/normal/3/1/4/3/2163413_37d0f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214346" y="-214338"/>
            <a:ext cx="9572692" cy="728667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60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676108_62-p-fon-dlya-novogodnei-prezentatsii-dlya-dete-75.jpg"/>
          <p:cNvPicPr>
            <a:picLocks noChangeAspect="1"/>
          </p:cNvPicPr>
          <p:nvPr/>
        </p:nvPicPr>
        <p:blipFill>
          <a:blip r:embed="rId3"/>
          <a:srcRect t="21449" r="26562"/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 descr="https://pngimg.com/uploads/bauble/bauble_PNG3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14290"/>
            <a:ext cx="2714644" cy="3286148"/>
          </a:xfrm>
          <a:prstGeom prst="rect">
            <a:avLst/>
          </a:prstGeom>
          <a:noFill/>
        </p:spPr>
      </p:pic>
      <p:pic>
        <p:nvPicPr>
          <p:cNvPr id="4" name="Picture 2" descr="https://pngimg.com/uploads/bauble/bauble_PNG3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2714644" cy="3286148"/>
          </a:xfrm>
          <a:prstGeom prst="rect">
            <a:avLst/>
          </a:prstGeom>
          <a:noFill/>
        </p:spPr>
      </p:pic>
      <p:pic>
        <p:nvPicPr>
          <p:cNvPr id="5" name="Picture 2" descr="https://pngimg.com/uploads/bauble/bauble_PNG3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3429000"/>
            <a:ext cx="2714644" cy="3286148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71472" y="1785926"/>
            <a:ext cx="221457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Верхушка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елки не должна упираться в потолок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714744" y="1661993"/>
            <a:ext cx="242889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Нельзя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украшать елку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легковоспламеняющи-мися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игрушками, а также горящими свечами.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071670" y="4857760"/>
            <a:ext cx="228601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Нельзя обкладывать подставку под елкой обычной ватой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s://img1.picmix.com/output/stamp/normal/3/1/4/3/2163413_37d0f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14346" y="-214338"/>
            <a:ext cx="9501254" cy="728667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6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59a628917c44734aee88024d52d3c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14546" y="785794"/>
            <a:ext cx="43577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 правильно выбрать и использовать елочную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гирлянду?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14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mobimg.b-cdn.net/v3/fetch/e1/e153adf5b1368abaca2446fdab4dc3fc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42844" y="571480"/>
            <a:ext cx="278608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Электрическую гирлянду рекомендуется приобретать в магазинах.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покупке электрической гирлянды необходимо проверить наличие сертификата качества и ее исправность.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 включением электрической гирлянды необходимо ознакомиться с прилагаемой к ней инструкцией по применению.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143636" y="571480"/>
            <a:ext cx="278608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Даже если электрическая гирлянда используется не в первый раз, перед ее включением нужно обязательно проверять исправность декоративных электрических элементов.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Электрическую гирлянду следует закреплять на безопасном для детей уровне.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 следует оставлять электрическую гирлянду включенной длительное время.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57158" y="6215082"/>
            <a:ext cx="8501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Нельзя оставлять детей без присмотра вблизи работающей электрической гирлянды.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7" name="Picture 7" descr="https://otkritkis.com/wp-content/uploads/2022/07/htjdi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96358"/>
            <a:ext cx="9358724" cy="6133038"/>
          </a:xfrm>
          <a:prstGeom prst="rect">
            <a:avLst/>
          </a:prstGeom>
          <a:noFill/>
        </p:spPr>
      </p:pic>
      <p:pic>
        <p:nvPicPr>
          <p:cNvPr id="6146" name="Picture 2" descr="https://www.beesona.ru/upload/406/3e0ff628a367676ad6a32f162a3bfe3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001156" cy="635795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219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59a628917c44734aee88024d52d3c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0" y="1142985"/>
            <a:ext cx="4572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Какие правила использования пиротехнических изделий нужно знать?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937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mobimg.b-cdn.net/v3/fetch/e1/e153adf5b1368abaca2446fdab4dc3fc.jpeg"/>
          <p:cNvPicPr>
            <a:picLocks noChangeAspect="1" noChangeArrowheads="1"/>
          </p:cNvPicPr>
          <p:nvPr/>
        </p:nvPicPr>
        <p:blipFill>
          <a:blip r:embed="rId4" cstate="print"/>
          <a:srcRect b="5682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42844" y="214290"/>
            <a:ext cx="285752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Пиротехнические изделия рекомендуется приобретать в магазинах.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CC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покупке пиротехнических изделий необходимо проверить наличие сертификата качества.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33CC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CC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 использованием пиротехнических изделий необходимо ознакомиться с прилагаемой к ним инструкцией по применению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Нельзя использовать пиротехнические изделия с дефектами — нарушением целостности упаковки, имеющих вмятины, влажные и т. д.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5929322" y="214290"/>
            <a:ext cx="307183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Нельзя использовать пиротехнические изделия в жилых помещениях — квартирах или на балконах.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 следует носить фейерверки в карманах, бросать их в костер, разбирать и подвергать каким бы то ни было механическим воздействиям.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Хранить пиротехнические изделия нужно вдали от нагревательных приборов и в недоступном для детей в месте.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33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82" name="Picture 10" descr="https://img2.freepng.ru/20180808/qhf/-5b73b82a7ddb72.79876697153431044251555678.jpg"/>
          <p:cNvPicPr>
            <a:picLocks noChangeAspect="1" noChangeArrowheads="1"/>
          </p:cNvPicPr>
          <p:nvPr/>
        </p:nvPicPr>
        <p:blipFill>
          <a:blip r:embed="rId5" cstate="print"/>
          <a:srcRect l="20347" t="125" r="9369"/>
          <a:stretch>
            <a:fillRect/>
          </a:stretch>
        </p:blipFill>
        <p:spPr bwMode="auto">
          <a:xfrm>
            <a:off x="7643834" y="5229244"/>
            <a:ext cx="1357322" cy="1628756"/>
          </a:xfrm>
          <a:prstGeom prst="rect">
            <a:avLst/>
          </a:prstGeom>
        </p:spPr>
      </p:pic>
      <p:pic>
        <p:nvPicPr>
          <p:cNvPr id="10" name="Picture 10" descr="https://img2.freepng.ru/20180808/qhf/-5b73b82a7ddb72.79876697153431044251555678.jpg"/>
          <p:cNvPicPr>
            <a:picLocks noChangeAspect="1" noChangeArrowheads="1"/>
          </p:cNvPicPr>
          <p:nvPr/>
        </p:nvPicPr>
        <p:blipFill>
          <a:blip r:embed="rId6" cstate="print"/>
          <a:srcRect l="9371" t="5674" r="10974"/>
          <a:stretch>
            <a:fillRect/>
          </a:stretch>
        </p:blipFill>
        <p:spPr bwMode="auto">
          <a:xfrm>
            <a:off x="6572264" y="5643578"/>
            <a:ext cx="1214446" cy="1214422"/>
          </a:xfrm>
          <a:prstGeom prst="rect">
            <a:avLst/>
          </a:prstGeom>
        </p:spPr>
      </p:pic>
      <p:pic>
        <p:nvPicPr>
          <p:cNvPr id="28684" name="Picture 12" descr="https://otkritkis.com/wp-content/uploads/2022/07/htjdi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571536" y="214290"/>
            <a:ext cx="9954672" cy="6143644"/>
          </a:xfrm>
          <a:prstGeom prst="rect">
            <a:avLst/>
          </a:prstGeom>
          <a:noFill/>
        </p:spPr>
      </p:pic>
      <p:pic>
        <p:nvPicPr>
          <p:cNvPr id="4098" name="Picture 2" descr="https://www.beesona.ru/upload/406/3e0ff628a367676ad6a32f162a3bfe34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44" y="0"/>
            <a:ext cx="9001156" cy="664371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229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5.8|3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5.8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3.5|4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5|3.2|2.9|3.3|3.4|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8|2.7|2.3|2.8|2.6|2.3|0.3|0.2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4|3.2|5.9|4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3|1|0.8|1.2|1.4|0.7|1.6|1.3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Светлячек</Template>
  <TotalTime>611</TotalTime>
  <Words>339</Words>
  <Application>Microsoft Office PowerPoint</Application>
  <PresentationFormat>Экран (4:3)</PresentationFormat>
  <Paragraphs>78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При возгорании ёлки: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Пользователь</cp:lastModifiedBy>
  <cp:revision>76</cp:revision>
  <dcterms:created xsi:type="dcterms:W3CDTF">2021-12-12T12:18:41Z</dcterms:created>
  <dcterms:modified xsi:type="dcterms:W3CDTF">2023-01-02T19:17:50Z</dcterms:modified>
</cp:coreProperties>
</file>