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3" r:id="rId4"/>
    <p:sldId id="257" r:id="rId5"/>
    <p:sldId id="261" r:id="rId6"/>
    <p:sldId id="267" r:id="rId7"/>
    <p:sldId id="274" r:id="rId8"/>
    <p:sldId id="275" r:id="rId9"/>
    <p:sldId id="277" r:id="rId10"/>
    <p:sldId id="269" r:id="rId11"/>
    <p:sldId id="279" r:id="rId12"/>
    <p:sldId id="262" r:id="rId13"/>
    <p:sldId id="276" r:id="rId14"/>
    <p:sldId id="278" r:id="rId15"/>
    <p:sldId id="282" r:id="rId16"/>
    <p:sldId id="281" r:id="rId17"/>
    <p:sldId id="283" r:id="rId18"/>
    <p:sldId id="280" r:id="rId19"/>
    <p:sldId id="284" r:id="rId20"/>
    <p:sldId id="285" r:id="rId21"/>
    <p:sldId id="28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29EC4D29-C17C-4087-B207-6667B74A9DC8}">
          <p14:sldIdLst>
            <p14:sldId id="256"/>
            <p14:sldId id="273"/>
            <p14:sldId id="257"/>
            <p14:sldId id="261"/>
            <p14:sldId id="267"/>
            <p14:sldId id="274"/>
            <p14:sldId id="275"/>
            <p14:sldId id="277"/>
            <p14:sldId id="269"/>
            <p14:sldId id="279"/>
            <p14:sldId id="262"/>
            <p14:sldId id="276"/>
            <p14:sldId id="278"/>
            <p14:sldId id="282"/>
            <p14:sldId id="281"/>
            <p14:sldId id="283"/>
            <p14:sldId id="280"/>
            <p14:sldId id="284"/>
            <p14:sldId id="285"/>
            <p14:sldId id="286"/>
          </p14:sldIdLst>
        </p14:section>
        <p14:section name="Раздел без заголовка" id="{0661FDEC-4B70-4C78-AB14-46FDF31487B4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0844" autoAdjust="0"/>
  </p:normalViewPr>
  <p:slideViewPr>
    <p:cSldViewPr snapToGrid="0">
      <p:cViewPr varScale="1">
        <p:scale>
          <a:sx n="66" d="100"/>
          <a:sy n="66" d="100"/>
        </p:scale>
        <p:origin x="-9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55900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8739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5667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8486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8528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10595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4789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30041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9393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6680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9311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63150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34837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8986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6426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81003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72672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23155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57687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47536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45872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84042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A0370-3960-4EB6-9DE9-AB2F38A3A3C1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FDD57-CE4D-4EEF-84B9-A9C770F841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2897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A0370-3960-4EB6-9DE9-AB2F38A3A3C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FDD57-CE4D-4EEF-84B9-A9C770F841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978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5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wall-215258118_204" TargetMode="Externa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wall-6178334_480" TargetMode="External"/><Relationship Id="rId13" Type="http://schemas.openxmlformats.org/officeDocument/2006/relationships/image" Target="../media/image69.png"/><Relationship Id="rId3" Type="http://schemas.openxmlformats.org/officeDocument/2006/relationships/image" Target="../media/image61.jpeg"/><Relationship Id="rId7" Type="http://schemas.openxmlformats.org/officeDocument/2006/relationships/hyperlink" Target="https://vk.com/wall-6178334_460" TargetMode="External"/><Relationship Id="rId12" Type="http://schemas.openxmlformats.org/officeDocument/2006/relationships/image" Target="../media/image68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11" Type="http://schemas.openxmlformats.org/officeDocument/2006/relationships/image" Target="../media/image67.png"/><Relationship Id="rId5" Type="http://schemas.openxmlformats.org/officeDocument/2006/relationships/image" Target="../media/image63.jpeg"/><Relationship Id="rId10" Type="http://schemas.openxmlformats.org/officeDocument/2006/relationships/image" Target="../media/image66.jpeg"/><Relationship Id="rId4" Type="http://schemas.openxmlformats.org/officeDocument/2006/relationships/image" Target="../media/image62.jpeg"/><Relationship Id="rId9" Type="http://schemas.openxmlformats.org/officeDocument/2006/relationships/image" Target="../media/image6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hyperlink" Target="https://vk.com/wall-6178334_534" TargetMode="External"/><Relationship Id="rId7" Type="http://schemas.openxmlformats.org/officeDocument/2006/relationships/image" Target="../media/image72.png"/><Relationship Id="rId2" Type="http://schemas.openxmlformats.org/officeDocument/2006/relationships/hyperlink" Target="https://vk.com/wall-6178334_53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67.png"/><Relationship Id="rId4" Type="http://schemas.openxmlformats.org/officeDocument/2006/relationships/hyperlink" Target="https://vk.com/wall-6178334_547" TargetMode="External"/><Relationship Id="rId9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hyperlink" Target="https://vk.com/wall-6178334_609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png"/><Relationship Id="rId4" Type="http://schemas.openxmlformats.org/officeDocument/2006/relationships/image" Target="../media/image75.jpeg"/><Relationship Id="rId9" Type="http://schemas.openxmlformats.org/officeDocument/2006/relationships/image" Target="../media/image7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1.png"/><Relationship Id="rId7" Type="http://schemas.openxmlformats.org/officeDocument/2006/relationships/image" Target="../media/image8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11" Type="http://schemas.openxmlformats.org/officeDocument/2006/relationships/image" Target="../media/image9.png"/><Relationship Id="rId5" Type="http://schemas.openxmlformats.org/officeDocument/2006/relationships/image" Target="../media/image83.jpeg"/><Relationship Id="rId10" Type="http://schemas.openxmlformats.org/officeDocument/2006/relationships/image" Target="../media/image86.png"/><Relationship Id="rId4" Type="http://schemas.openxmlformats.org/officeDocument/2006/relationships/image" Target="../media/image82.png"/><Relationship Id="rId9" Type="http://schemas.openxmlformats.org/officeDocument/2006/relationships/image" Target="../media/image8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7.png"/><Relationship Id="rId5" Type="http://schemas.openxmlformats.org/officeDocument/2006/relationships/image" Target="../media/image89.png"/><Relationship Id="rId10" Type="http://schemas.openxmlformats.org/officeDocument/2006/relationships/image" Target="../media/image8.png"/><Relationship Id="rId4" Type="http://schemas.openxmlformats.org/officeDocument/2006/relationships/image" Target="../media/image88.pn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3.png"/><Relationship Id="rId7" Type="http://schemas.openxmlformats.org/officeDocument/2006/relationships/image" Target="../media/image7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95.png"/><Relationship Id="rId10" Type="http://schemas.openxmlformats.org/officeDocument/2006/relationships/image" Target="../media/image97.png"/><Relationship Id="rId4" Type="http://schemas.openxmlformats.org/officeDocument/2006/relationships/image" Target="../media/image94.jpeg"/><Relationship Id="rId9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5" Type="http://schemas.openxmlformats.org/officeDocument/2006/relationships/image" Target="../media/image100.png"/><Relationship Id="rId4" Type="http://schemas.openxmlformats.org/officeDocument/2006/relationships/image" Target="../media/image99.jpe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108.png"/><Relationship Id="rId5" Type="http://schemas.openxmlformats.org/officeDocument/2006/relationships/image" Target="../media/image7.png"/><Relationship Id="rId10" Type="http://schemas.openxmlformats.org/officeDocument/2006/relationships/image" Target="../media/image107.png"/><Relationship Id="rId4" Type="http://schemas.openxmlformats.org/officeDocument/2006/relationships/image" Target="../media/image6.png"/><Relationship Id="rId9" Type="http://schemas.openxmlformats.org/officeDocument/2006/relationships/image" Target="../media/image10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6.png"/><Relationship Id="rId7" Type="http://schemas.openxmlformats.org/officeDocument/2006/relationships/image" Target="../media/image10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113.png"/><Relationship Id="rId5" Type="http://schemas.openxmlformats.org/officeDocument/2006/relationships/image" Target="../media/image8.png"/><Relationship Id="rId10" Type="http://schemas.openxmlformats.org/officeDocument/2006/relationships/image" Target="../media/image112.png"/><Relationship Id="rId4" Type="http://schemas.openxmlformats.org/officeDocument/2006/relationships/image" Target="../media/image7.png"/><Relationship Id="rId9" Type="http://schemas.openxmlformats.org/officeDocument/2006/relationships/image" Target="../media/image1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12" Type="http://schemas.openxmlformats.org/officeDocument/2006/relationships/hyperlink" Target="https://vk.com/wall-6178334_482" TargetMode="External"/><Relationship Id="rId2" Type="http://schemas.openxmlformats.org/officeDocument/2006/relationships/hyperlink" Target="https://vk.com/wall-6178334_40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wall-6178334_438" TargetMode="External"/><Relationship Id="rId11" Type="http://schemas.openxmlformats.org/officeDocument/2006/relationships/image" Target="../media/image27.png"/><Relationship Id="rId5" Type="http://schemas.openxmlformats.org/officeDocument/2006/relationships/image" Target="../media/image22.jpeg"/><Relationship Id="rId10" Type="http://schemas.openxmlformats.org/officeDocument/2006/relationships/image" Target="../media/image26.jpeg"/><Relationship Id="rId4" Type="http://schemas.openxmlformats.org/officeDocument/2006/relationships/image" Target="../media/image21.jpe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wall-6178334_519" TargetMode="External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hyperlink" Target="https://vk.com/wall-6178334_518" TargetMode="External"/><Relationship Id="rId4" Type="http://schemas.openxmlformats.org/officeDocument/2006/relationships/hyperlink" Target="https://vk.com/wall-6178334_514" TargetMode="External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hyperlink" Target="https://vk.com/wall-6178334_556" TargetMode="External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0.png"/><Relationship Id="rId2" Type="http://schemas.openxmlformats.org/officeDocument/2006/relationships/hyperlink" Target="https://vk.com/wall-6178334_526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39.png"/><Relationship Id="rId5" Type="http://schemas.openxmlformats.org/officeDocument/2006/relationships/image" Target="../media/image34.png"/><Relationship Id="rId15" Type="http://schemas.openxmlformats.org/officeDocument/2006/relationships/image" Target="../media/image41.png"/><Relationship Id="rId10" Type="http://schemas.openxmlformats.org/officeDocument/2006/relationships/image" Target="../media/image38.png"/><Relationship Id="rId4" Type="http://schemas.openxmlformats.org/officeDocument/2006/relationships/image" Target="../media/image33.png"/><Relationship Id="rId9" Type="http://schemas.openxmlformats.org/officeDocument/2006/relationships/hyperlink" Target="https://vk.com/wall-6178334_555" TargetMode="External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hyperlink" Target="https://vk.com/wall-6178334_608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41.png"/><Relationship Id="rId5" Type="http://schemas.openxmlformats.org/officeDocument/2006/relationships/image" Target="../media/image44.png"/><Relationship Id="rId10" Type="http://schemas.openxmlformats.org/officeDocument/2006/relationships/hyperlink" Target="https://vk.com/wall-6178334_610" TargetMode="External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hyperlink" Target="https://vk.com/wall-6178334_448" TargetMode="External"/><Relationship Id="rId7" Type="http://schemas.openxmlformats.org/officeDocument/2006/relationships/hyperlink" Target="https://vk.com/wall-6178334_516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5.png"/><Relationship Id="rId5" Type="http://schemas.openxmlformats.org/officeDocument/2006/relationships/image" Target="../media/image51.jpeg"/><Relationship Id="rId10" Type="http://schemas.openxmlformats.org/officeDocument/2006/relationships/image" Target="../media/image54.jpeg"/><Relationship Id="rId4" Type="http://schemas.openxmlformats.org/officeDocument/2006/relationships/image" Target="../media/image50.png"/><Relationship Id="rId9" Type="http://schemas.openxmlformats.org/officeDocument/2006/relationships/hyperlink" Target="https://vk.com/wall-6178334_55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8857"/>
            <a:ext cx="12192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193142" y="681378"/>
            <a:ext cx="7024915" cy="598263"/>
          </a:xfrm>
          <a:ln>
            <a:solidFill>
              <a:schemeClr val="tx2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b="1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Обуховская</a:t>
            </a:r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endParaRPr lang="ru-RU" b="1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Доброволец России -2022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школа\Desktop\распечатать\34017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021" y="-2"/>
            <a:ext cx="570221" cy="7453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5" y="89807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5" y="1708265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" y="395979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4889500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" y="600630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495" y="6004605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581" y="5997688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52" y="5997688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267" y="611130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330" y="611346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0010" y="611346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7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747" y="611346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484" y="6113462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9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5263" y="611130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0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5262" y="5283880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1" name="Picture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8177" y="4371975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2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0741" y="3472883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3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5263" y="1279641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4" name="Picture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5261" y="535103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5" name="Picture 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5263" y="-10885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6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26" y="-63159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7" name="Picture 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63" y="-63159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8" name="Picture 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226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89" name="Picture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489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0" name="Picture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752" y="-63159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1" name="Picture 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752" y="-63159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2" name="Picture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379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3" name="Picture 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941" y="-10885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4" name="Picture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600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6" name="Picture 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4004" y="-70076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7" name="Picture 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4355" y="-10885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98" name="Picture 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228" y="-108857"/>
            <a:ext cx="566737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12320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9386" y="29564"/>
            <a:ext cx="2311017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sz="3600" b="1" i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78753" y="762713"/>
            <a:ext cx="374801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Акция «Чистый двор!»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67313" y="5998029"/>
            <a:ext cx="6195703" cy="5733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329" y="1382809"/>
            <a:ext cx="3090214" cy="4120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00" y="1251596"/>
            <a:ext cx="2974999" cy="2226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386" y="3588094"/>
            <a:ext cx="2974998" cy="2231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766" y="1382809"/>
            <a:ext cx="2951077" cy="3934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89829" y="5998029"/>
            <a:ext cx="6046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Публикация:</a:t>
            </a:r>
            <a:r>
              <a:rPr lang="en-US" dirty="0" smtClean="0">
                <a:hlinkClick r:id="rId6"/>
              </a:rPr>
              <a:t>https://vk.com/wall-215258118_204</a:t>
            </a:r>
            <a:endParaRPr lang="ru-RU" dirty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5" y="4475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5" y="936817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1" y="1719937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6" y="251505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6" y="3442952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6" y="427082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5" y="5177431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74" y="6138761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11" y="615606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411" y="620911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111" y="618269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013" y="622771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71" y="5994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017" y="4714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7" name="Picture 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864" y="8636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964" y="8636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9" name="Picture 2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679" y="9798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0" name="Picture 2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49" y="1811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1" name="Picture 2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266" y="680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2" name="Picture 2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566" y="2956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3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866" y="4475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4" name="Picture 2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7867" y="2956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5" name="Picture 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6693" y="636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6" name="Picture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3260" y="1811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7" name="Picture 3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0671" y="94737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8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4231" y="186484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9" name="Picture 3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9700" y="273424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0" name="Picture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9700" y="3621073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1" name="Picture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3260" y="454454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2" name="Picture 3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2288" y="528332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3" name="Picture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3260" y="605938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4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389" y="6127313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5" name="Picture 3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8132" y="6127313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56" name="Picture 4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2559" y="611981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930684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3" y="319269"/>
            <a:ext cx="8948595" cy="64633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Патриотическое</a:t>
            </a: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воспитание»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515" y="1285400"/>
            <a:ext cx="3064012" cy="36933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Акция «С Днем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Победы!»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школа\Desktop\zPedoPYI8u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605" y="3483689"/>
            <a:ext cx="2227230" cy="1616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школа\Downloads\WhatsApp Image 2022-12-25 at 12.05.0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20" y="1946778"/>
            <a:ext cx="1867638" cy="2490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67487" y="1196292"/>
            <a:ext cx="4898572" cy="5108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«Окна Победы»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школа\Desktop\Ev3H5mvDpd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364" y="1901883"/>
            <a:ext cx="2864529" cy="2390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школа\Desktop\5nw8RRPDsA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869" y="3043449"/>
            <a:ext cx="2423560" cy="2056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школа\Desktop\oYtyuL-hpo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520" y="2131445"/>
            <a:ext cx="1861321" cy="2481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92741" y="1099420"/>
            <a:ext cx="3053638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«День Памяти и Скорби»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1201" y="5502868"/>
            <a:ext cx="5021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en-US" dirty="0" smtClean="0">
                <a:solidFill>
                  <a:prstClr val="black"/>
                </a:solidFill>
                <a:hlinkClick r:id="rId7"/>
              </a:rPr>
              <a:t>https://vk.com/wall-6178334_460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70057" y="5364368"/>
            <a:ext cx="45429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en-US" dirty="0" smtClean="0">
                <a:solidFill>
                  <a:prstClr val="black"/>
                </a:solidFill>
                <a:hlinkClick r:id="rId8"/>
              </a:rPr>
              <a:t>https://vk.com/wall-6178334_480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9" name="Picture 7" descr="C:\Users\школа\Desktop\распечатать\34017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33100" y="2249714"/>
            <a:ext cx="976865" cy="510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школа\Desktop\распечатать\34017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005" y="2760673"/>
            <a:ext cx="1038702" cy="5433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21" y="435429"/>
            <a:ext cx="814846" cy="42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9" y="4746171"/>
            <a:ext cx="782761" cy="409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2" y="5373601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90" y="6032811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45" y="6450012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395" y="6456735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752" y="6456735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220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839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576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248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532" y="641962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655" y="641936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216" y="6395351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470" y="6395351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520" y="638584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0894" y="6385848"/>
            <a:ext cx="781050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0925" y="5687534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490" y="488986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9039" y="305015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812578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2" grpId="0" animBg="1"/>
      <p:bldP spid="4" grpId="0" animBg="1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3" y="319269"/>
            <a:ext cx="8948595" cy="64633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Патриотическое</a:t>
            </a: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воспитание»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96229" y="1196292"/>
            <a:ext cx="3962400" cy="51082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«Письмо солдату»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8951" y="4845283"/>
            <a:ext cx="4923176" cy="12325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Публикации :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Публикации: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2"/>
              </a:rPr>
              <a:t>https://vk.com/wall-6178334_533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3"/>
              </a:rPr>
              <a:t>https://vk.com/wall-6178334_534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https://vk.com/wall-6178334_547</a:t>
            </a:r>
            <a:endParaRPr lang="en-US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4" y="1196292"/>
            <a:ext cx="3768639" cy="2826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127" y="1120405"/>
            <a:ext cx="3545448" cy="2465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273" y="3631527"/>
            <a:ext cx="3236686" cy="2427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858" y="1901198"/>
            <a:ext cx="5650286" cy="2873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884" y="268809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6500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809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9144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589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406" y="6345238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227" y="6333445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152" y="6333445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020" y="6273347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528" y="6273173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453" y="6301521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05" y="6273347"/>
            <a:ext cx="9810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74" y="370971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4" y="4302359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4" y="4932985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4" y="5570763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945" y="6345238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981460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3" y="319269"/>
            <a:ext cx="8948595" cy="64633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Патриотическое</a:t>
            </a:r>
            <a:r>
              <a:rPr kumimoji="0" lang="ru-RU" sz="36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воспитание»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67487" y="1196292"/>
            <a:ext cx="4898572" cy="5108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«День Неизвестного солдата»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89890" y="4862973"/>
            <a:ext cx="4923176" cy="12325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2"/>
              </a:rPr>
              <a:t>https</a:t>
            </a:r>
            <a:r>
              <a:rPr lang="en-US" dirty="0">
                <a:solidFill>
                  <a:schemeClr val="tx1"/>
                </a:solidFill>
                <a:hlinkClick r:id="rId2"/>
              </a:rPr>
              <a:t>://vk.com/wall-6178334_609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14" y="1196292"/>
            <a:ext cx="3545173" cy="265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852" y="1010197"/>
            <a:ext cx="2319141" cy="3092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14" y="4102385"/>
            <a:ext cx="4079145" cy="2718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829" y="1891999"/>
            <a:ext cx="3961298" cy="2970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059" y="4102385"/>
            <a:ext cx="3161343" cy="2371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03" y="422675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1" y="6273485"/>
            <a:ext cx="10366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4410" y="319269"/>
            <a:ext cx="97472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459" y="6273485"/>
            <a:ext cx="97472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330819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3" y="188686"/>
            <a:ext cx="8541826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Мероприятия, проведенные  в рамках  </a:t>
            </a: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проекта  «Неделя</a:t>
            </a:r>
            <a:r>
              <a:rPr kumimoji="0" lang="ru-RU" sz="2000" b="1" i="1" u="none" strike="noStrike" kern="0" cap="none" spc="0" normalizeH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добрых дел</a:t>
            </a: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первый.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455" y="943427"/>
            <a:ext cx="3372531" cy="438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41" y="999825"/>
            <a:ext cx="2190006" cy="2920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487" y="4039160"/>
            <a:ext cx="3396920" cy="2582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992" y="1091603"/>
            <a:ext cx="1539254" cy="2736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410" y="3462716"/>
            <a:ext cx="1835230" cy="3262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47" y="0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87" y="2448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640" y="6198165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779" y="6198165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404" y="6240049"/>
            <a:ext cx="863826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230" y="6219336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73" y="6219336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8983" y="2448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8094" y="2448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38" y="603927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2" name="Picture 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3" y="143894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3" name="Picture 1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3" y="2174872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4" name="Picture 2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32" y="2871716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32" y="943427"/>
            <a:ext cx="3564124" cy="2462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5" name="Picture 2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3" y="3578521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6" name="Picture 2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" y="4317465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7" name="Picture 2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6894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8" name="Picture 2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9" y="568951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9" name="Picture 2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" y="6279054"/>
            <a:ext cx="521045" cy="61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32" y="3554341"/>
            <a:ext cx="2200157" cy="29335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0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246" y="658512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1" name="Picture 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407" y="1432750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2" name="Picture 2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406" y="2228095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3" name="Picture 2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739" y="2919036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4" name="Picture 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740" y="3697847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5" name="Picture 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407" y="4433990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6" name="Picture 3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738" y="5116615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7" name="Picture 3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407" y="568951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8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246" y="6279054"/>
            <a:ext cx="524059" cy="617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01034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2" y="0"/>
            <a:ext cx="8948595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Волонтерский проект «Неделя</a:t>
            </a:r>
            <a:r>
              <a:rPr kumimoji="0" lang="ru-RU" sz="2000" b="1" i="1" u="none" strike="noStrike" kern="0" cap="none" spc="0" normalizeH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добрых дел</a:t>
            </a: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второй.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455" y="943427"/>
            <a:ext cx="3372531" cy="438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70" y="3578028"/>
            <a:ext cx="2236479" cy="2981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171" y="3632194"/>
            <a:ext cx="2220272" cy="2960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840" y="3311873"/>
            <a:ext cx="2193479" cy="2193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009" y="822290"/>
            <a:ext cx="2193688" cy="259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789" y="1085612"/>
            <a:ext cx="3071814" cy="1912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789" y="3418371"/>
            <a:ext cx="1785370" cy="23730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2563" y="10044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5882" y="872677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5882" y="170035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5882" y="250533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0231" y="5742727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282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02" y="2202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77" y="2202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9951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5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49" y="1410103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6" name="Picture 1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164026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7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2895403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9" name="Picture 2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75" y="627856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0" name="Picture 2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0" y="6270281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1" name="Picture 2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657" y="630283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2" name="Picture 2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383" y="625214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3" name="Picture 2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758" y="630283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4" name="Picture 2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592" y="6252149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5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304" y="627856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6" name="Picture 2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313" y="630283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7" name="Picture 2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87" y="630283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18" name="Picture 3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2" y="6237635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766260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2" y="0"/>
            <a:ext cx="8948595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Волонтерский проект «Неделя</a:t>
            </a:r>
            <a:r>
              <a:rPr kumimoji="0" lang="ru-RU" sz="2000" b="1" i="1" u="none" strike="noStrike" kern="0" cap="none" spc="0" normalizeH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добрых дел</a:t>
            </a: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третий.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455" y="943427"/>
            <a:ext cx="3372531" cy="438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29" y="943427"/>
            <a:ext cx="3347964" cy="2510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326" y="3602360"/>
            <a:ext cx="3719417" cy="2789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455" y="4075139"/>
            <a:ext cx="3347327" cy="2510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70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805" y="49143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4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54" y="627856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972" y="6234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670" y="6234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901" y="6234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828" y="627856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114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" y="128473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88682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2" y="2771775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" y="3602360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3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5" y="4345859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1" y="5028484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9" y="570929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29" y="3744064"/>
            <a:ext cx="3485083" cy="2209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6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1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7" name="Picture 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75" y="22676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8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430" y="602113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9" name="Picture 2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1769" y="1284738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0" name="Picture 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1024" y="1988682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1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1023" y="2771774"/>
            <a:ext cx="5794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926" y="957941"/>
            <a:ext cx="3545245" cy="2658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 flipH="1">
            <a:off x="2409369" y="4020457"/>
            <a:ext cx="1611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7-а класс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826171" y="3077028"/>
            <a:ext cx="1558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3-а класс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638971" y="4049486"/>
            <a:ext cx="1043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11 класс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42742" y="4310743"/>
            <a:ext cx="1262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 класс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1150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672" y="0"/>
            <a:ext cx="8948595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Волонтерский проект «Неделя</a:t>
            </a:r>
            <a:r>
              <a:rPr kumimoji="0" lang="ru-RU" sz="2000" b="1" i="1" u="none" strike="noStrike" kern="0" cap="none" spc="0" normalizeH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добрых дел</a:t>
            </a: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День четвертый.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516" y="921511"/>
            <a:ext cx="3372531" cy="438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46" y="921511"/>
            <a:ext cx="2778241" cy="2778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628" y="921511"/>
            <a:ext cx="3514087" cy="2642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2" y="4188597"/>
            <a:ext cx="1874221" cy="2281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728" y="3924889"/>
            <a:ext cx="1908628" cy="2544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392" y="3699753"/>
            <a:ext cx="2179323" cy="2903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47" y="3889829"/>
            <a:ext cx="1967346" cy="2614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29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18" y="64224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267" y="71822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8" name="Picture 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860" y="6180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9" name="Picture 1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485" y="6215067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0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69" y="6215067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1" name="Picture 2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336" y="618000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2" name="Picture 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7316" y="128448"/>
            <a:ext cx="682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05150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6958" y="648112"/>
            <a:ext cx="3855549" cy="40011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СМИ О НАС!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школа\Downloads\IMG20221224143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39" y="1264228"/>
            <a:ext cx="3805288" cy="2853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51" y="4161725"/>
            <a:ext cx="3879578" cy="1788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459979" y="531191"/>
            <a:ext cx="3945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https://vk.com/wall-194569513_18524</a:t>
            </a:r>
            <a:endParaRPr lang="ru-RU" b="1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03" y="3805437"/>
            <a:ext cx="3445013" cy="25837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94438" y="1093732"/>
            <a:ext cx="4270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https://ok.ru/group/57565378642103/topic/155361813969079?utm_campaign=android_share</a:t>
            </a:r>
            <a:endParaRPr lang="ru-RU" b="1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76" y="1222570"/>
            <a:ext cx="2475542" cy="1984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75549" y="2247309"/>
            <a:ext cx="4623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https://vk.com/kate_eolina?z=video-214333735_456239024%2Fvideos608929%2Fpl_608929_-2</a:t>
            </a:r>
            <a:endParaRPr lang="ru-RU" b="1" dirty="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966" y="4120543"/>
            <a:ext cx="3065540" cy="2299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357200" y="3251055"/>
            <a:ext cx="3836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https://vk.com/wall-193395969_1844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3617431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6958" y="648112"/>
            <a:ext cx="9079383" cy="101566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неравнодушное отношение к животным, проявленную активную гражданскую </a:t>
            </a: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позицию волонтерский отряд отмечен грамотами и дипломами по итогам.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90" y="1667604"/>
            <a:ext cx="2563466" cy="3417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804" y="1766913"/>
            <a:ext cx="2514185" cy="335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 descr="C:\Users\школа\Downloads\IMG2022122415271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833" y="1880071"/>
            <a:ext cx="5086498" cy="31259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568" y="2881158"/>
            <a:ext cx="2644886" cy="3526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867" y="2862795"/>
            <a:ext cx="2696218" cy="3594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38199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6958" y="648112"/>
            <a:ext cx="3855549" cy="40011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Знакомитесь! Это мы!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46383" y="488941"/>
            <a:ext cx="5108394" cy="372409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alt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волонтерский отряд начал свою активную деятельность с 2020 года. В то время мы еще не имели названия, наш отряд состоял из 7 учащихся,  руководителем отряда стал социальный педагог Шалаева Эльвира Сергеевна.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В 2021 году мы получили Свидетельство о регистрации, у нас появилась своя эмблема и название «Добрые </a:t>
            </a: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сердца»</a:t>
            </a:r>
            <a:endParaRPr lang="ru-RU" alt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В 2023 году численность отряда составляет 10 человек! Волонтерский отряд активно взаимодействует с социальными партнерами </a:t>
            </a:r>
            <a:r>
              <a:rPr lang="ru-RU" altLang="ru-RU" sz="1400" b="1" dirty="0" err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Камышловского</a:t>
            </a: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района, оказывает помощь пожилым людям!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ru-RU" altLang="ru-RU" sz="1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нашем волонтерском отряде собрались самые горящие сердца! </a:t>
            </a:r>
            <a:endParaRPr lang="ru-RU" altLang="ru-RU" sz="1400" b="1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 descr="C:\Users\школа\Downloads\IMG20221224143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17" y="1608620"/>
            <a:ext cx="5329645" cy="3997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9048" y="174333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3" name="Picture 5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529" y="3607237"/>
            <a:ext cx="3163749" cy="223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544" y="4644415"/>
            <a:ext cx="2424612" cy="172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073426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4294967295"/>
          </p:nvPr>
        </p:nvSpPr>
        <p:spPr>
          <a:xfrm>
            <a:off x="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6958" y="648112"/>
            <a:ext cx="9079383" cy="7078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101600">
              <a:srgbClr val="C0504D">
                <a:satMod val="175000"/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kern="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Перспективы деятельности развития волонтерского отряда «Добрые сердца» на 2023 год</a:t>
            </a:r>
            <a:endParaRPr lang="ru-RU" sz="2000" b="1" i="1" kern="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школа\Desktop\распечатать\34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614" y="98386"/>
            <a:ext cx="598611" cy="513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2762" y="704062"/>
            <a:ext cx="678537" cy="5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862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5" y="373206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5" y="30494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9" y="225601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9" y="577994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84" y="509731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9" y="441469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1132" y="622696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64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27" y="627856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14" y="627856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35" y="627856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593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616" y="627855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876" y="627855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501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126" y="627296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751" y="627856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27296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217" y="627296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779" y="627296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404" y="626774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8279" y="627297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034" y="626773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1034" y="566025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492603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303103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4602" y="365628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7" y="3049441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8096" y="2349899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2562" y="1772362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676" y="1077316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41" y="-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357" y="-5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27" y="-4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108" y="-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384" y="-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47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991" y="-3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26" y="-9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198" y="-8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572" y="-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225" y="0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438" y="571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41" y="-5026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966" y="-12351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937" y="6442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029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966" y="55627"/>
            <a:ext cx="682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9723" y="81762"/>
            <a:ext cx="651836" cy="55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628" y="411107"/>
            <a:ext cx="57943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2638074"/>
              </p:ext>
            </p:extLst>
          </p:nvPr>
        </p:nvGraphicFramePr>
        <p:xfrm>
          <a:off x="1218776" y="1532344"/>
          <a:ext cx="9117880" cy="437031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04716"/>
                <a:gridCol w="5373871"/>
                <a:gridCol w="3039293"/>
              </a:tblGrid>
              <a:tr h="98703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Сроки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01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Продолжение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отрудничества с социальными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партнерами </a:t>
                      </a: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Камышловского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(участие в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акциях, помощь пожилым людям, 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помощь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передержкам)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 течение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01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Школьный проект «История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родного края в окнах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 (Сохранение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культуры родного края)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конца 2023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01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во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Всероссийских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проектах, привлечение новых участников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добровольческой деятельности.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 течение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01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Популяризация идеи добровольческой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деятельности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среди учащихся, педагогов,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родителей. Проведение мероприятий,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акций.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 течение года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876133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81943" y="365126"/>
            <a:ext cx="8871856" cy="4447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20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ЗАДАЧИ ВОЛОНТЕРСКОГО ОТРЯДА </a:t>
            </a:r>
            <a:r>
              <a:rPr lang="ru-RU" sz="20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2022-2023 учебный год</a:t>
            </a:r>
            <a:r>
              <a:rPr lang="ru-RU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14400" y="1227909"/>
            <a:ext cx="10439400" cy="4715692"/>
          </a:xfr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u="sng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создания и функционирования волонтерского </a:t>
            </a:r>
            <a:r>
              <a:rPr lang="ru-RU" sz="1600" b="1" u="sng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отряда: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Апробация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новых форм организации занятости детей для развития их самостоятельной познавательной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обучающихся высоких нравственных качеств путём пропаганды идей добровольного труда на благо общества и привлечения к решению социально-значимых проблем через участие в экологических, социальных, культурно-образовательных, просветительских проектах.</a:t>
            </a:r>
          </a:p>
          <a:p>
            <a:pPr marL="0" indent="0" algn="ctr">
              <a:buNone/>
            </a:pPr>
            <a:r>
              <a:rPr lang="ru-RU" sz="1600" b="1" i="1" u="sng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1600" b="1" i="1" u="sng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b="1" i="1" u="sng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Формировать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активную жизненную позицию подростков и стремление заниматься волонтерской добровольческой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работой;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Сформировать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сплочённый коллектив волонтёров и возродить идею шефства как средства распространения волонтёрского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движения;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Установить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механизм взаимодействия с социумом в сфере продвижения и развития волонтёрского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движения;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Вовлекать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школьников в социальную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практику;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Предоставлять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возможность школьникам проявить себя, реализовать свой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потенциал;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Утверждать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позитивное отношение к здоровому образу </a:t>
            </a: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жизни;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Расширять  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сферы внешкольной деятельности и вторичной занятости учащихся</a:t>
            </a:r>
            <a:r>
              <a:rPr lang="ru-RU" sz="1600" b="1" i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31775" y="302668"/>
            <a:ext cx="1030288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3" y="959372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2776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3" y="2756309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3" y="3753145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3" y="4783432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3" y="5813719"/>
            <a:ext cx="566738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 descr="C:\Users\школа\Desktop\распечатать\34017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81" y="6145050"/>
            <a:ext cx="1234100" cy="6792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97" y="6145050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877" y="6167731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346" y="6167730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6134280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014" y="6174400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249" y="6134279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592" y="6121217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935" y="6101623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4340" y="6101622"/>
            <a:ext cx="12382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11" y="0"/>
            <a:ext cx="1093016" cy="59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544" y="1"/>
            <a:ext cx="1097280" cy="599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206" y="10909"/>
            <a:ext cx="1097281" cy="599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267" y="-10864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333" y="8730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258" y="-4333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944" y="13293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264" y="17053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499" y="8730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579" y="-10864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856" y="-10864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77244">
            <a:off x="11386231" y="249812"/>
            <a:ext cx="1096962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3025" y="995386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8101" y="1989659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3025" y="2913063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8102" y="4059238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6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556" y="5064621"/>
            <a:ext cx="6889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16063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40428" y="227805"/>
            <a:ext cx="10515600" cy="1325563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</a:t>
            </a: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ДЕЯТЕЛЬНОСТИ</a:t>
            </a:r>
            <a:b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80519" y="934967"/>
            <a:ext cx="10515600" cy="48184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«</a:t>
            </a: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воспитание»: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Шефство над ветеранами, учителями (пенсионерами),одинокими престарелыми людьми; 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Участие в акциях «Своих не бросаем», «Добрые письма» и др.</a:t>
            </a:r>
          </a:p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«Добро и милосердие»: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благотворительных акций для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семей,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оказавшихся в трудной жизненной ситуации;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Участие в традиционных районных акциях «Неделя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добра» и др.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Помощь братьям нашим меньшим.</a:t>
            </a:r>
          </a:p>
          <a:p>
            <a:pPr marL="0" lv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            «</a:t>
            </a:r>
            <a:r>
              <a:rPr lang="ru-RU" sz="2000" b="1" i="1" dirty="0" err="1" smtClean="0">
                <a:ln>
                  <a:solidFill>
                    <a:srgbClr val="002060"/>
                  </a:solidFill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ЭКОлогическое</a:t>
            </a:r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Участие в экологических акциях</a:t>
            </a:r>
          </a:p>
          <a:p>
            <a:pPr marL="914400" lvl="2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«Социальное»: 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Организация шефства над учащимися начальной школы с целью преемственности</a:t>
            </a:r>
          </a:p>
          <a:p>
            <a:pPr marL="914400" lvl="2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1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Культурное: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 (срок реализации проекта конец 2023 года на тему:  «История родного края в окнах» (Деревянное зодчество уральских сел и деревень)</a:t>
            </a:r>
          </a:p>
          <a:p>
            <a:pPr marL="914400" lvl="2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ПЛАН РАБОТЫ ВОЛОНТЕРСКОГО ОТРЯДА (Приложение 1)</a:t>
            </a:r>
            <a:endParaRPr lang="ru-RU" b="1" dirty="0"/>
          </a:p>
        </p:txBody>
      </p:sp>
      <p:pic>
        <p:nvPicPr>
          <p:cNvPr id="5122" name="Picture 2" descr="C:\Users\школа\Desktop\распечатать\34017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85863" cy="888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827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" y="1898696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" y="278928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62" y="5906336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" y="546104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0457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" y="367987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947" y="5967411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30" y="5967412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490" y="596741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678" y="5906334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810" y="5906335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1376" y="5906331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564" y="5906332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024" y="591824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927" y="591824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778" y="590633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6188" y="2789283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6188" y="387350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6188" y="4861652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000" y="5752239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4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188" y="591824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564" y="8180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6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76" y="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900" y="-2314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8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6119" y="888272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6188" y="1898696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1" name="Pictur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789" y="8180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2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164" y="57057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3" name="Picture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039" y="-2319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4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584" y="0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5" name="Picture 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227" y="-2318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6" name="Picture 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98" y="-2317"/>
            <a:ext cx="785812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580717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75463" y="130560"/>
            <a:ext cx="418446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«Добро и милосердие»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6893" y="993374"/>
            <a:ext cx="392872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«Поздравляем с 8 марта!»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84234" y="4150073"/>
            <a:ext cx="3473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ru-RU" sz="1600" b="1" dirty="0" smtClean="0"/>
              <a:t> </a:t>
            </a:r>
            <a:r>
              <a:rPr lang="en-US" sz="1600" b="1" dirty="0" smtClean="0">
                <a:hlinkClick r:id="rId2"/>
              </a:rPr>
              <a:t>https://vk.com/wall-6178334_409</a:t>
            </a:r>
            <a:endParaRPr lang="ru-RU" sz="1600" b="1" dirty="0"/>
          </a:p>
        </p:txBody>
      </p:sp>
      <p:pic>
        <p:nvPicPr>
          <p:cNvPr id="1026" name="Picture 2" descr="C:\Users\школа\Desktop\HOw82M13Uv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00" y="1416812"/>
            <a:ext cx="2049946" cy="27332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школа\Desktop\MQvlBn8cc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009" y="1669691"/>
            <a:ext cx="1832066" cy="24427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школа\Desktop\DrmzrgqXPC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708" y="2541790"/>
            <a:ext cx="2582091" cy="2390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45422" y="5243817"/>
            <a:ext cx="3577047" cy="400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</a:t>
            </a:r>
            <a:r>
              <a:rPr lang="ru-RU" b="1" dirty="0" smtClean="0">
                <a:solidFill>
                  <a:schemeClr val="tx1"/>
                </a:solidFill>
              </a:rPr>
              <a:t>:</a:t>
            </a:r>
            <a:r>
              <a:rPr lang="en-US" b="1" dirty="0" smtClean="0">
                <a:solidFill>
                  <a:schemeClr val="tx1"/>
                </a:solidFill>
                <a:hlinkClick r:id="rId6"/>
              </a:rPr>
              <a:t>https://vk.com/wall-6178334_438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15543" y="1552071"/>
            <a:ext cx="3101407" cy="7219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Весенняя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неделя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Users\школа\Desktop\Mx_9fSKpw6U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663" y="1614327"/>
            <a:ext cx="2676782" cy="18549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школа\Desktop\drRcKpD7VY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657" y="3469253"/>
            <a:ext cx="1931312" cy="2575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школа\Desktop\m0444UqcYy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849" y="3469253"/>
            <a:ext cx="2013205" cy="2684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489371" y="798286"/>
            <a:ext cx="3884124" cy="6036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«Добро не уходит на каникулы»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6" name="Picture 12" descr="C:\Users\школа\Desktop\распечатать\34017 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7" y="28879"/>
            <a:ext cx="888707" cy="6001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912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411244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" y="4756794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7" y="544394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7" y="6176014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54" y="626110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991" y="6239429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228" y="62221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667" y="62221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708" y="62221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200" y="618281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6664" y="595993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763" y="3216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6664" y="1149689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762" y="181571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6664" y="2455816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6664" y="3052716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457" y="-254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727" y="-1671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430" y="-3163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559" y="3778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9796" y="3778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782" y="694924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257885" y="6004952"/>
            <a:ext cx="4854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en-US" b="1" dirty="0" smtClean="0">
                <a:hlinkClick r:id="rId12"/>
              </a:rPr>
              <a:t>https://vk.com/wall-6178334_482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1588030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8" grpId="0"/>
      <p:bldP spid="5" grpId="0"/>
      <p:bldP spid="6" grpId="0" animBg="1"/>
      <p:bldP spid="10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6689" y="98395"/>
            <a:ext cx="418446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«Добро и милосердие»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2274" y="944682"/>
            <a:ext cx="392872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«Спасибо за заботу!»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06565" y="4224030"/>
            <a:ext cx="3937903" cy="532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31844" y="1346709"/>
            <a:ext cx="2913795" cy="5577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«День пожилого человека»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37330" y="997344"/>
            <a:ext cx="3805646" cy="418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«Чистый двор»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" y="1416812"/>
            <a:ext cx="2257534" cy="30100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344" y="2012643"/>
            <a:ext cx="2515644" cy="3354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31845" y="5878347"/>
            <a:ext cx="485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https://vk.com/wall-6178334_514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49793" y="4970909"/>
            <a:ext cx="5894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Публикации:</a:t>
            </a:r>
          </a:p>
          <a:p>
            <a:r>
              <a:rPr lang="ru-RU" dirty="0" smtClean="0"/>
              <a:t>                             </a:t>
            </a:r>
            <a:r>
              <a:rPr lang="en-US" dirty="0" smtClean="0">
                <a:hlinkClick r:id="rId5"/>
              </a:rPr>
              <a:t>https://vk.com/wall-6178334_518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059" y="2104745"/>
            <a:ext cx="2186530" cy="29153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257" y="1790374"/>
            <a:ext cx="2863636" cy="3818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631844" y="5599258"/>
            <a:ext cx="485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  <a:hlinkClick r:id="rId8"/>
              </a:rPr>
              <a:t>https://vk.com/wall-6178334_519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" y="419196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75" y="478886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" y="5485474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" y="626110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692" y="626130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929" y="621022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166" y="622383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403" y="6209526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640" y="626110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877" y="626130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852" y="6261305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089" y="6247679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326" y="626686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106" y="624697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400" y="6266676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992" y="625216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763" y="626110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2101" y="557989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763" y="4969983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924" y="4423219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923" y="38935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922" y="32966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4" name="Picture 2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921" y="2699711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5" name="Picture 2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2100" y="209151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6" name="Picture 3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517" y="141681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7" name="Picture 3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763" y="532448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8" name="Picture 3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" y="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9" name="Picture 3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16" y="765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0" name="Picture 3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981" y="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1" name="Picture 3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161" y="4933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2" name="Picture 3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108" y="646232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3" name="Picture 3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475" y="0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4" name="Picture 3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286" y="3425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5" name="Picture 3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7684" y="765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36" name="Picture 4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0857" y="7657"/>
            <a:ext cx="8842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666036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6" grpId="0" animBg="1"/>
      <p:bldP spid="10" grpId="0" animBg="1"/>
      <p:bldP spid="2" grpId="0"/>
      <p:bldP spid="3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190007" y="120936"/>
            <a:ext cx="418446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«Добро и милосердие»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381" y="961649"/>
            <a:ext cx="392872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«С Днем учителя!»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2735" y="5889424"/>
            <a:ext cx="3577047" cy="400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https://vk.com/wall-6178334_526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24301" y="961649"/>
            <a:ext cx="3805646" cy="418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«Возьми себе улыбку»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04" y="3408227"/>
            <a:ext cx="1745659" cy="23275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16" y="1450619"/>
            <a:ext cx="2971014" cy="1979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43" y="3408227"/>
            <a:ext cx="1711039" cy="22813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012" y="2896639"/>
            <a:ext cx="2244588" cy="29927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614" y="1362706"/>
            <a:ext cx="1616796" cy="2155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789" y="1428325"/>
            <a:ext cx="1765847" cy="2354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14414" y="5766464"/>
            <a:ext cx="3459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</a:rPr>
              <a:t>                            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Публикация</a:t>
            </a:r>
            <a:r>
              <a:rPr lang="ru-RU" dirty="0" smtClean="0">
                <a:solidFill>
                  <a:prstClr val="black"/>
                </a:solidFill>
              </a:rPr>
              <a:t>: </a:t>
            </a:r>
            <a:r>
              <a:rPr lang="en-US" dirty="0" smtClean="0">
                <a:solidFill>
                  <a:prstClr val="black"/>
                </a:solidFill>
                <a:hlinkClick r:id="rId9"/>
              </a:rPr>
              <a:t>https://vk.com/wall-6178334_555</a:t>
            </a:r>
            <a:endParaRPr lang="ru-RU" dirty="0" smtClean="0">
              <a:solidFill>
                <a:prstClr val="black"/>
              </a:solidFill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971" y="1765169"/>
            <a:ext cx="2766172" cy="3506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509491" y="1200039"/>
            <a:ext cx="3120571" cy="413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«Синичкин день»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527" y="3658166"/>
            <a:ext cx="1558206" cy="2077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776" y="3658166"/>
            <a:ext cx="1562364" cy="2083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319949" y="5812629"/>
            <a:ext cx="3400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Публикация:</a:t>
            </a:r>
          </a:p>
          <a:p>
            <a:pPr algn="ctr"/>
            <a:r>
              <a:rPr lang="en-US" dirty="0" smtClean="0">
                <a:hlinkClick r:id="rId13"/>
              </a:rPr>
              <a:t>https://vk.com/wall-6178334_556</a:t>
            </a:r>
            <a:endParaRPr lang="ru-RU" dirty="0" smtClean="0"/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610" y="29694"/>
            <a:ext cx="755596" cy="51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515" y="28017"/>
            <a:ext cx="720095" cy="48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53" y="-2038"/>
            <a:ext cx="774360" cy="52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9" y="92482"/>
            <a:ext cx="647355" cy="43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14001"/>
            <a:ext cx="642206" cy="433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2629"/>
            <a:ext cx="689118" cy="493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0" y="2896638"/>
            <a:ext cx="588815" cy="397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4" y="5741318"/>
            <a:ext cx="661520" cy="44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0" y="6458960"/>
            <a:ext cx="850037" cy="427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36" y="643096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661" y="6429304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399" y="641279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766" y="641279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4" name="Picture 2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767" y="641279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194" y="6429304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6" name="Picture 2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081" y="6429304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751" y="641279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8" name="Picture 2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414" y="6386791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926" y="6386791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0" name="Picture 3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2849" y="636536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1" name="Picture 3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5773" y="636536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2" name="Picture 3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574" y="559911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3" name="Picture 3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573" y="505818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4" name="Picture 3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31" y="448345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5" name="Picture 3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31" y="393633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6" name="Picture 3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5773" y="48939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7" name="Picture 3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306" y="22541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8" name="Picture 3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625" y="5754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9" name="Picture 3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476" y="8777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0" name="Picture 4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327" y="65124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1" name="Picture 4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057" y="4490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73536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5" grpId="0"/>
      <p:bldP spid="10" grpId="0" animBg="1"/>
      <p:bldP spid="3" grpId="0"/>
      <p:bldP spid="12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89782" y="33851"/>
            <a:ext cx="418446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«Добро и милосердие»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381" y="961649"/>
            <a:ext cx="392872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«Цветик семи цветик!»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2735" y="5889424"/>
            <a:ext cx="3577047" cy="400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Публикация: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https://vk.com/wall-6178334_608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9491" y="1200039"/>
            <a:ext cx="3120571" cy="413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Акция «День добровольца»</a:t>
            </a:r>
            <a:endParaRPr lang="ru-RU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06903" y="5716024"/>
            <a:ext cx="45080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 Публикация: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2" y="3289825"/>
            <a:ext cx="2027425" cy="2703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384" y="3643085"/>
            <a:ext cx="1811619" cy="2415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78" y="1379673"/>
            <a:ext cx="3388704" cy="2541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492" y="1844098"/>
            <a:ext cx="3357252" cy="2077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00" y="3733313"/>
            <a:ext cx="4167699" cy="2015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812" y="1200039"/>
            <a:ext cx="3315534" cy="2486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903" y="4086164"/>
            <a:ext cx="3162430" cy="1529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8078" y="6052290"/>
            <a:ext cx="3400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0"/>
              </a:rPr>
              <a:t>https://vk.com/wall-6178334_610</a:t>
            </a:r>
            <a:endParaRPr lang="ru-RU" dirty="0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2" y="2903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05" y="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109" y="0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834" y="10326"/>
            <a:ext cx="847725" cy="42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510" y="534611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246" y="4695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971" y="6078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725" y="6078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9450" y="4695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9761" y="521046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7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9761" y="587603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8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9760" y="636662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9" name="Picture 2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5352" y="643096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627" y="642162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1" name="Picture 2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391" y="641470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2" name="Picture 2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666" y="6430962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3" name="Picture 2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262" y="641470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4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594" y="637422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5" name="Picture 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078" y="6366627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6" name="Picture 2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353" y="6345196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7" name="Picture 2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559" y="6303073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8" name="Picture 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575" y="6303073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9" name="Picture 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4705"/>
            <a:ext cx="8477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39925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5" grpId="0"/>
      <p:bldP spid="12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9386" y="0"/>
            <a:ext cx="2311017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err="1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sz="3600" b="1" i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79386" y="762713"/>
            <a:ext cx="374801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Акция «Весенняя неделя добра!»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38" y="1239184"/>
            <a:ext cx="2010568" cy="1863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63896" y="2996618"/>
            <a:ext cx="4705933" cy="4963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https://vk.com/wall-6178334_448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201" y="1402444"/>
            <a:ext cx="3130152" cy="2085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52" y="3673600"/>
            <a:ext cx="3194658" cy="2128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58" y="3720124"/>
            <a:ext cx="3124845" cy="2082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18221" y="718779"/>
            <a:ext cx="3212948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Акция «Чистый лес»</a:t>
            </a:r>
            <a:endParaRPr lang="ru-RU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024" y="5998029"/>
            <a:ext cx="7145382" cy="5733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  <a:r>
              <a:rPr lang="en-US" dirty="0" smtClean="0">
                <a:solidFill>
                  <a:schemeClr val="tx1"/>
                </a:solidFill>
                <a:hlinkClick r:id="rId7"/>
              </a:rPr>
              <a:t>https://vk.com/wall-6178334_516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142" y="1719060"/>
            <a:ext cx="2135777" cy="2847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8427399" y="1062013"/>
            <a:ext cx="3503343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Акция «Синичкин день»</a:t>
            </a:r>
            <a:endParaRPr lang="ru-RU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93580" y="4709465"/>
            <a:ext cx="39371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Публикация</a:t>
            </a:r>
            <a:r>
              <a:rPr lang="ru-RU" b="1" dirty="0" smtClean="0"/>
              <a:t>:</a:t>
            </a:r>
            <a:r>
              <a:rPr lang="en-US" dirty="0" smtClean="0">
                <a:hlinkClick r:id="rId9"/>
              </a:rPr>
              <a:t>https://vk.com/wall-6178334_556</a:t>
            </a:r>
            <a:endParaRPr lang="ru-RU" dirty="0"/>
          </a:p>
        </p:txBody>
      </p:sp>
      <p:pic>
        <p:nvPicPr>
          <p:cNvPr id="2056" name="Picture 8" descr="C:\Users\школа\Desktop\распечатать\34017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52" y="187192"/>
            <a:ext cx="620486" cy="6204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52" y="98263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52" y="1862801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38" y="2688643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21" y="6913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824" y="6913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81" y="49958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08" y="1519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593" y="10282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529" y="72987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8284" y="82577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693" y="9790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3197" y="10282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8348" y="9296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0671" y="171906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0671" y="2628862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4214" y="367360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9700" y="4647698"/>
            <a:ext cx="622300" cy="508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7971" y="5494565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9700" y="613487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048" y="6242050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264" y="6237114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393" y="621488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984" y="6214889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430" y="6181196"/>
            <a:ext cx="6223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88421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3" grpId="0" animBg="1"/>
      <p:bldP spid="11" grpId="0" animBg="1"/>
      <p:bldP spid="12" grpId="0" animBg="1"/>
      <p:bldP spid="14" grpId="0" animBg="1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</TotalTime>
  <Words>737</Words>
  <Application>Microsoft Office PowerPoint</Application>
  <PresentationFormat>Произвольный</PresentationFormat>
  <Paragraphs>155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1_Тема Office</vt:lpstr>
      <vt:lpstr>МКОУ Обуховская СОШ</vt:lpstr>
      <vt:lpstr>Слайд 2</vt:lpstr>
      <vt:lpstr>  ЦЕЛИ И ЗАДАЧИ ВОЛОНТЕРСКОГО ОТРЯДА  2022-2023 учебный год </vt:lpstr>
      <vt:lpstr> НАПРАВЛЕНИЯ ДЕЯТЕЛЬНОСТИ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Обуховская СОШ</dc:title>
  <dc:creator>Пользователь Windows</dc:creator>
  <cp:lastModifiedBy>user</cp:lastModifiedBy>
  <cp:revision>98</cp:revision>
  <dcterms:created xsi:type="dcterms:W3CDTF">2022-01-17T17:37:34Z</dcterms:created>
  <dcterms:modified xsi:type="dcterms:W3CDTF">2022-12-26T09:02:44Z</dcterms:modified>
</cp:coreProperties>
</file>