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758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66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1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71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13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30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44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687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568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63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1DB3-ABC0-4A0E-AFFA-DC3C62051500}" type="datetimeFigureOut">
              <a:rPr lang="ru-RU" smtClean="0"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280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91DB3-ABC0-4A0E-AFFA-DC3C62051500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C0920-803B-4792-B451-FB4076806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383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первой помощи при чрезвычайных ситуациях на транспорте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515600" cy="5167311"/>
          </a:xfrm>
        </p:spPr>
      </p:pic>
    </p:spTree>
    <p:extLst>
      <p:ext uri="{BB962C8B-B14F-4D97-AF65-F5344CB8AC3E}">
        <p14:creationId xmlns:p14="http://schemas.microsoft.com/office/powerpoint/2010/main" val="138168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300"/>
                    </a14:imgEffect>
                    <a14:imgEffect>
                      <a14:saturation sat="102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0391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статистике до 90% погибших могли бы остаться в живых в случае оказания своевременной и квалифицированной первой помощи сразу после происшествия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253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322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помощь может оказать любой человек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находящийся в критический момент рядом с пострадавшим. Есть люди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которых оказание первой помощи – служебная обязанность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полицейские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сотрудники ГИБДД и МЧС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военнослужащие.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63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при обнаружении пострадавшего на транспорте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скорую медицинскую помощь(112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101).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Удостовериться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что оказывая помощь пострадавшему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сами не подвергаетесь никакой опасности.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Прекратить воздействие на пострадавшего поражающего фактора(например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вынести его из пожара)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перемещение пострадавшего в безопасное место очень важно не усугубить его состояние.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безопасном месте определить наличие сознания у пострадавшего и действовать согласно алгоритм.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Оставаясь с пострадавшим до прибытия врачей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обеспечить ему комфорт.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38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zvlechenie-i-peremeshchenie-postradavshego_1668515609439554759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38297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87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7313</TotalTime>
  <Words>144</Words>
  <Application>Microsoft Office PowerPoint</Application>
  <PresentationFormat>Широкоэкранный</PresentationFormat>
  <Paragraphs>10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Элементы первой помощи при чрезвычайных ситуациях на транспорте </vt:lpstr>
      <vt:lpstr>По статистике до 90% погибших могли бы остаться в живых в случае оказания своевременной и квалифицированной первой помощи сразу после происшествия</vt:lpstr>
      <vt:lpstr>Первой помощь может оказать любой человек,находящийся в критический момент рядом с пострадавшим. Есть люди, для которых оказание первой помощи – служебная обязанность: полицейские, сотрудники ГИБДД и МЧС , военнослужащие.</vt:lpstr>
      <vt:lpstr>Алгоритм действий при обнаружении пострадавшего на транспорте: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первой помощи при чрезвычайных ситуациях на транспорте </dc:title>
  <dc:creator>Магомед Рустамов</dc:creator>
  <cp:lastModifiedBy>Магомед Рустамов</cp:lastModifiedBy>
  <cp:revision>4</cp:revision>
  <dcterms:created xsi:type="dcterms:W3CDTF">2022-12-28T19:01:27Z</dcterms:created>
  <dcterms:modified xsi:type="dcterms:W3CDTF">2023-01-02T20:55:22Z</dcterms:modified>
</cp:coreProperties>
</file>