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2"/>
    <p:sldMasterId id="2147483680" r:id="rId3"/>
    <p:sldMasterId id="2147483692" r:id="rId4"/>
  </p:sldMasterIdLst>
  <p:notesMasterIdLst>
    <p:notesMasterId r:id="rId19"/>
  </p:notesMasterIdLst>
  <p:handoutMasterIdLst>
    <p:handoutMasterId r:id="rId20"/>
  </p:handoutMasterIdLst>
  <p:sldIdLst>
    <p:sldId id="264" r:id="rId5"/>
    <p:sldId id="282" r:id="rId6"/>
    <p:sldId id="281" r:id="rId7"/>
    <p:sldId id="266" r:id="rId8"/>
    <p:sldId id="285" r:id="rId9"/>
    <p:sldId id="291" r:id="rId10"/>
    <p:sldId id="292" r:id="rId11"/>
    <p:sldId id="294" r:id="rId12"/>
    <p:sldId id="295" r:id="rId13"/>
    <p:sldId id="296" r:id="rId14"/>
    <p:sldId id="297" r:id="rId15"/>
    <p:sldId id="298" r:id="rId16"/>
    <p:sldId id="293" r:id="rId17"/>
    <p:sldId id="290" r:id="rId18"/>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945">
          <p15:clr>
            <a:srgbClr val="A4A3A4"/>
          </p15:clr>
        </p15:guide>
        <p15:guide id="3" orient="horz" pos="3888">
          <p15:clr>
            <a:srgbClr val="A4A3A4"/>
          </p15:clr>
        </p15:guide>
        <p15:guide id="4" orient="horz" pos="192">
          <p15:clr>
            <a:srgbClr val="A4A3A4"/>
          </p15:clr>
        </p15:guide>
        <p15:guide id="5" orient="horz" pos="1072">
          <p15:clr>
            <a:srgbClr val="A4A3A4"/>
          </p15:clr>
        </p15:guide>
        <p15:guide id="6" pos="3839">
          <p15:clr>
            <a:srgbClr val="A4A3A4"/>
          </p15:clr>
        </p15:guide>
        <p15:guide id="7" pos="704">
          <p15:clr>
            <a:srgbClr val="A4A3A4"/>
          </p15:clr>
        </p15:guide>
        <p15:guide id="8" pos="710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8" d="100"/>
          <a:sy n="68" d="100"/>
        </p:scale>
        <p:origin x="-798" y="-96"/>
      </p:cViewPr>
      <p:guideLst>
        <p:guide orient="horz" pos="2160"/>
        <p:guide orient="horz" pos="945"/>
        <p:guide orient="horz" pos="3888"/>
        <p:guide orient="horz" pos="192"/>
        <p:guide orient="horz" pos="1072"/>
        <p:guide pos="3839"/>
        <p:guide pos="704"/>
        <p:guide pos="7102"/>
      </p:guideLst>
    </p:cSldViewPr>
  </p:slideViewPr>
  <p:notesTextViewPr>
    <p:cViewPr>
      <p:scale>
        <a:sx n="1" d="1"/>
        <a:sy n="1" d="1"/>
      </p:scale>
      <p:origin x="0" y="0"/>
    </p:cViewPr>
  </p:notesTextViewPr>
  <p:notesViewPr>
    <p:cSldViewPr>
      <p:cViewPr varScale="1">
        <p:scale>
          <a:sx n="55" d="100"/>
          <a:sy n="55" d="100"/>
        </p:scale>
        <p:origin x="3072"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2.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1.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solidFill>
                <a:schemeClr val="tx2"/>
              </a:solidFill>
            </a:endParaRPr>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3C59C-4E16-4A64-A766-34DB213E11B3}" type="datetimeFigureOut">
              <a:rPr lang="ru-RU">
                <a:solidFill>
                  <a:schemeClr val="tx2"/>
                </a:solidFill>
              </a:rPr>
              <a:pPr/>
              <a:t>04.12.2021</a:t>
            </a:fld>
            <a:endParaRPr>
              <a:solidFill>
                <a:schemeClr val="tx2"/>
              </a:solidFill>
            </a:endParaRPr>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solidFill>
                <a:schemeClr val="tx2"/>
              </a:solidFill>
            </a:endParaRPr>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FD77566-CD65-4859-9FA1-43956DC85B8C}" type="slidenum">
              <a:rPr>
                <a:solidFill>
                  <a:schemeClr val="tx2"/>
                </a:solidFill>
              </a:rPr>
              <a:pPr/>
              <a:t>‹#›</a:t>
            </a:fld>
            <a:endParaRPr>
              <a:solidFill>
                <a:schemeClr val="tx2"/>
              </a:solidFill>
            </a:endParaRPr>
          </a:p>
        </p:txBody>
      </p:sp>
    </p:spTree>
    <p:extLst>
      <p:ext uri="{BB962C8B-B14F-4D97-AF65-F5344CB8AC3E}">
        <p14:creationId xmlns="" xmlns:p14="http://schemas.microsoft.com/office/powerpoint/2010/main" val="2708798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2"/>
                </a:solidFill>
              </a:defRPr>
            </a:lvl1pPr>
          </a:lstStyle>
          <a:p>
            <a:endParaRPr/>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2"/>
                </a:solidFill>
              </a:defRPr>
            </a:lvl1pPr>
          </a:lstStyle>
          <a:p>
            <a:fld id="{F95CF31C-F757-429C-A789-86504F04C3BE}" type="datetimeFigureOut">
              <a:rPr lang="ru-RU"/>
              <a:pPr/>
              <a:t>04.12.2021</a:t>
            </a:fld>
            <a:endParaRPr/>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Образец текста</a:t>
            </a:r>
          </a:p>
          <a:p>
            <a:pPr lvl="1"/>
            <a:r>
              <a:rPr/>
              <a:t>Второй уровень</a:t>
            </a:r>
          </a:p>
          <a:p>
            <a:pPr lvl="2"/>
            <a:r>
              <a:rPr/>
              <a:t>Третий уровень</a:t>
            </a:r>
          </a:p>
          <a:p>
            <a:pPr lvl="3"/>
            <a:r>
              <a:rPr/>
              <a:t>Четвертый уровень</a:t>
            </a:r>
          </a:p>
          <a:p>
            <a:pPr lvl="4"/>
            <a:r>
              <a:rPr/>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2"/>
                </a:solidFill>
              </a:defRPr>
            </a:lvl1pPr>
          </a:lstStyle>
          <a:p>
            <a:endParaRPr/>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2"/>
                </a:solidFill>
              </a:defRPr>
            </a:lvl1pPr>
          </a:lstStyle>
          <a:p>
            <a:fld id="{B8796F01-7154-41E0-B48B-A6921757531A}" type="slidenum">
              <a:rPr/>
              <a:pPr/>
              <a:t>‹#›</a:t>
            </a:fld>
            <a:endParaRPr/>
          </a:p>
        </p:txBody>
      </p:sp>
    </p:spTree>
    <p:extLst>
      <p:ext uri="{BB962C8B-B14F-4D97-AF65-F5344CB8AC3E}">
        <p14:creationId xmlns="" xmlns:p14="http://schemas.microsoft.com/office/powerpoint/2010/main" val="44077566"/>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2"/>
        </a:solidFill>
        <a:latin typeface="+mn-lt"/>
        <a:ea typeface="+mn-ea"/>
        <a:cs typeface="+mn-cs"/>
      </a:defRPr>
    </a:lvl1pPr>
    <a:lvl2pPr marL="609493" algn="l" defTabSz="1218987" rtl="0" eaLnBrk="1" latinLnBrk="0" hangingPunct="1">
      <a:defRPr sz="1600" kern="1200">
        <a:solidFill>
          <a:schemeClr val="tx2"/>
        </a:solidFill>
        <a:latin typeface="+mn-lt"/>
        <a:ea typeface="+mn-ea"/>
        <a:cs typeface="+mn-cs"/>
      </a:defRPr>
    </a:lvl2pPr>
    <a:lvl3pPr marL="1218987" algn="l" defTabSz="1218987" rtl="0" eaLnBrk="1" latinLnBrk="0" hangingPunct="1">
      <a:defRPr sz="1600" kern="1200">
        <a:solidFill>
          <a:schemeClr val="tx2"/>
        </a:solidFill>
        <a:latin typeface="+mn-lt"/>
        <a:ea typeface="+mn-ea"/>
        <a:cs typeface="+mn-cs"/>
      </a:defRPr>
    </a:lvl3pPr>
    <a:lvl4pPr marL="1828480" algn="l" defTabSz="1218987" rtl="0" eaLnBrk="1" latinLnBrk="0" hangingPunct="1">
      <a:defRPr sz="1600" kern="1200">
        <a:solidFill>
          <a:schemeClr val="tx2"/>
        </a:solidFill>
        <a:latin typeface="+mn-lt"/>
        <a:ea typeface="+mn-ea"/>
        <a:cs typeface="+mn-cs"/>
      </a:defRPr>
    </a:lvl4pPr>
    <a:lvl5pPr marL="2437973" algn="l" defTabSz="1218987" rtl="0" eaLnBrk="1" latinLnBrk="0" hangingPunct="1">
      <a:defRPr sz="1600" kern="1200">
        <a:solidFill>
          <a:schemeClr val="tx2"/>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2383" y="1498605"/>
            <a:ext cx="7008574" cy="3298825"/>
          </a:xfrm>
        </p:spPr>
        <p:txBody>
          <a:bodyPr>
            <a:normAutofit/>
          </a:bodyPr>
          <a:lstStyle>
            <a:lvl1pPr>
              <a:lnSpc>
                <a:spcPct val="90000"/>
              </a:lnSpc>
              <a:defRPr sz="5400" cap="none" baseline="0"/>
            </a:lvl1pPr>
          </a:lstStyle>
          <a:p>
            <a:r>
              <a:rPr lang="ru-RU" noProof="0" smtClean="0"/>
              <a:t>Образец заголовка</a:t>
            </a:r>
            <a:endParaRPr lang="ru-RU" noProof="0" dirty="0"/>
          </a:p>
        </p:txBody>
      </p:sp>
      <p:sp>
        <p:nvSpPr>
          <p:cNvPr id="3" name="Подзаголовок 2"/>
          <p:cNvSpPr>
            <a:spLocks noGrp="1"/>
          </p:cNvSpPr>
          <p:nvPr>
            <p:ph type="subTitle" idx="1"/>
          </p:nvPr>
        </p:nvSpPr>
        <p:spPr>
          <a:xfrm>
            <a:off x="4672383" y="4927600"/>
            <a:ext cx="7008574" cy="1244600"/>
          </a:xfrm>
        </p:spPr>
        <p:txBody>
          <a:bodyPr>
            <a:normAutofit/>
          </a:bodyPr>
          <a:lstStyle>
            <a:lvl1pPr marL="0" indent="0" algn="l">
              <a:spcBef>
                <a:spcPts val="0"/>
              </a:spcBef>
              <a:buNone/>
              <a:defRPr sz="2800" b="0">
                <a:solidFill>
                  <a:schemeClr val="tx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ru-RU" noProof="0" smtClean="0"/>
              <a:t>Образец подзаголовка</a:t>
            </a:r>
            <a:endParaRPr lang="ru-RU" noProof="0" dirty="0"/>
          </a:p>
        </p:txBody>
      </p:sp>
    </p:spTree>
    <p:extLst>
      <p:ext uri="{BB962C8B-B14F-4D97-AF65-F5344CB8AC3E}">
        <p14:creationId xmlns="" xmlns:p14="http://schemas.microsoft.com/office/powerpoint/2010/main" val="322277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Вертикальный текст 2"/>
          <p:cNvSpPr>
            <a:spLocks noGrp="1"/>
          </p:cNvSpPr>
          <p:nvPr>
            <p:ph type="body" orient="vert" idx="1"/>
          </p:nvPr>
        </p:nvSpPr>
        <p:spPr/>
        <p:txBody>
          <a:bodyPr vert="eaVert"/>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Дата 3"/>
          <p:cNvSpPr>
            <a:spLocks noGrp="1"/>
          </p:cNvSpPr>
          <p:nvPr>
            <p:ph type="dt" sz="half" idx="10"/>
          </p:nvPr>
        </p:nvSpPr>
        <p:spPr/>
        <p:txBody>
          <a:bodyPr/>
          <a:lstStyle/>
          <a:p>
            <a:fld id="{7AECB6C2-1084-4AED-A74A-DF028B0094EA}" type="datetimeFigureOut">
              <a:rPr lang="ru-RU" noProof="0" smtClean="0"/>
              <a:pPr/>
              <a:t>04.12.2021</a:t>
            </a:fld>
            <a:endParaRPr lang="ru-RU" noProof="0" dirty="0"/>
          </a:p>
        </p:txBody>
      </p:sp>
      <p:sp>
        <p:nvSpPr>
          <p:cNvPr id="5" name="Нижний колонтитул 4"/>
          <p:cNvSpPr>
            <a:spLocks noGrp="1"/>
          </p:cNvSpPr>
          <p:nvPr>
            <p:ph type="ftr" sz="quarter" idx="11"/>
          </p:nvPr>
        </p:nvSpPr>
        <p:spPr/>
        <p:txBody>
          <a:bodyPr/>
          <a:lstStyle/>
          <a:p>
            <a:endParaRPr lang="ru-RU" noProof="0" dirty="0"/>
          </a:p>
        </p:txBody>
      </p:sp>
      <p:sp>
        <p:nvSpPr>
          <p:cNvPr id="6" name="Номер слайда 5"/>
          <p:cNvSpPr>
            <a:spLocks noGrp="1"/>
          </p:cNvSpPr>
          <p:nvPr>
            <p:ph type="sldNum" sz="quarter" idx="12"/>
          </p:nvPr>
        </p:nvSpPr>
        <p:spPr/>
        <p:txBody>
          <a:bodyPr/>
          <a:lstStyle/>
          <a:p>
            <a:fld id="{591C5AD9-787D-40FA-8A4D-16A055B9AF81}" type="slidenum">
              <a:rPr lang="ru-RU" noProof="0" smtClean="0"/>
              <a:pPr/>
              <a:t>‹#›</a:t>
            </a:fld>
            <a:endParaRPr lang="ru-RU" noProof="0" dirty="0"/>
          </a:p>
        </p:txBody>
      </p:sp>
    </p:spTree>
    <p:extLst>
      <p:ext uri="{BB962C8B-B14F-4D97-AF65-F5344CB8AC3E}">
        <p14:creationId xmlns="" xmlns:p14="http://schemas.microsoft.com/office/powerpoint/2010/main" val="101043471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Заголовок 1"/>
          <p:cNvSpPr>
            <a:spLocks noGrp="1"/>
          </p:cNvSpPr>
          <p:nvPr>
            <p:ph type="title" orient="vert"/>
          </p:nvPr>
        </p:nvSpPr>
        <p:spPr>
          <a:xfrm>
            <a:off x="9852633" y="274642"/>
            <a:ext cx="1422030" cy="5897561"/>
          </a:xfrm>
        </p:spPr>
        <p:txBody>
          <a:bodyPr vert="eaVert"/>
          <a:lstStyle/>
          <a:p>
            <a:r>
              <a:rPr lang="ru-RU" noProof="0" smtClean="0"/>
              <a:t>Образец заголовка</a:t>
            </a:r>
            <a:endParaRPr lang="ru-RU" noProof="0" dirty="0"/>
          </a:p>
        </p:txBody>
      </p:sp>
      <p:sp>
        <p:nvSpPr>
          <p:cNvPr id="3" name="Вертикальный текст 2"/>
          <p:cNvSpPr>
            <a:spLocks noGrp="1"/>
          </p:cNvSpPr>
          <p:nvPr>
            <p:ph type="body" orient="vert" idx="1"/>
          </p:nvPr>
        </p:nvSpPr>
        <p:spPr>
          <a:xfrm>
            <a:off x="1117309" y="274642"/>
            <a:ext cx="8532178" cy="5897561"/>
          </a:xfrm>
        </p:spPr>
        <p:txBody>
          <a:bodyPr vert="eaVert"/>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Дата 3"/>
          <p:cNvSpPr>
            <a:spLocks noGrp="1"/>
          </p:cNvSpPr>
          <p:nvPr>
            <p:ph type="dt" sz="half" idx="10"/>
          </p:nvPr>
        </p:nvSpPr>
        <p:spPr/>
        <p:txBody>
          <a:bodyPr/>
          <a:lstStyle/>
          <a:p>
            <a:fld id="{7AECB6C2-1084-4AED-A74A-DF028B0094EA}" type="datetimeFigureOut">
              <a:rPr lang="ru-RU" noProof="0" smtClean="0"/>
              <a:pPr/>
              <a:t>04.12.2021</a:t>
            </a:fld>
            <a:endParaRPr lang="ru-RU" noProof="0" dirty="0"/>
          </a:p>
        </p:txBody>
      </p:sp>
      <p:sp>
        <p:nvSpPr>
          <p:cNvPr id="5" name="Нижний колонтитул 4"/>
          <p:cNvSpPr>
            <a:spLocks noGrp="1"/>
          </p:cNvSpPr>
          <p:nvPr>
            <p:ph type="ftr" sz="quarter" idx="11"/>
          </p:nvPr>
        </p:nvSpPr>
        <p:spPr/>
        <p:txBody>
          <a:bodyPr/>
          <a:lstStyle/>
          <a:p>
            <a:endParaRPr lang="ru-RU" noProof="0" dirty="0"/>
          </a:p>
        </p:txBody>
      </p:sp>
      <p:sp>
        <p:nvSpPr>
          <p:cNvPr id="6" name="Номер слайда 5"/>
          <p:cNvSpPr>
            <a:spLocks noGrp="1"/>
          </p:cNvSpPr>
          <p:nvPr>
            <p:ph type="sldNum" sz="quarter" idx="12"/>
          </p:nvPr>
        </p:nvSpPr>
        <p:spPr/>
        <p:txBody>
          <a:bodyPr/>
          <a:lstStyle/>
          <a:p>
            <a:fld id="{591C5AD9-787D-40FA-8A4D-16A055B9AF81}" type="slidenum">
              <a:rPr lang="ru-RU" noProof="0" smtClean="0"/>
              <a:pPr/>
              <a:t>‹#›</a:t>
            </a:fld>
            <a:endParaRPr lang="ru-RU" noProof="0" dirty="0"/>
          </a:p>
        </p:txBody>
      </p:sp>
    </p:spTree>
    <p:extLst>
      <p:ext uri="{BB962C8B-B14F-4D97-AF65-F5344CB8AC3E}">
        <p14:creationId xmlns="" xmlns:p14="http://schemas.microsoft.com/office/powerpoint/2010/main" val="36507153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162" y="2130430"/>
            <a:ext cx="10360501"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324" y="3886200"/>
            <a:ext cx="85321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04.12.2021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04.12.2021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2833" y="4406905"/>
            <a:ext cx="10360501"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2833" y="2906713"/>
            <a:ext cx="103605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04.12.2021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441" y="1600205"/>
            <a:ext cx="538339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5986" y="1600205"/>
            <a:ext cx="538339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04.12.2021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441" y="1535113"/>
            <a:ext cx="538551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441" y="2174875"/>
            <a:ext cx="538551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1754" y="1535113"/>
            <a:ext cx="53876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1754" y="2174875"/>
            <a:ext cx="53876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solidFill>
                  <a:prstClr val="black">
                    <a:tint val="75000"/>
                  </a:prstClr>
                </a:solidFill>
              </a:rPr>
              <a:pPr/>
              <a:t>04.12.2021</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solidFill>
                  <a:prstClr val="black">
                    <a:tint val="75000"/>
                  </a:prstClr>
                </a:solidFill>
              </a:rPr>
              <a:pPr/>
              <a:t>04.12.2021</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solidFill>
                  <a:prstClr val="black">
                    <a:tint val="75000"/>
                  </a:prstClr>
                </a:solidFill>
              </a:rPr>
              <a:pPr/>
              <a:t>04.12.2021</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445" y="273050"/>
            <a:ext cx="4010039"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5492" y="273055"/>
            <a:ext cx="681389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445" y="1435103"/>
            <a:ext cx="401003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04.12.2021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Объект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Дата 3"/>
          <p:cNvSpPr>
            <a:spLocks noGrp="1"/>
          </p:cNvSpPr>
          <p:nvPr>
            <p:ph type="dt" sz="half" idx="10"/>
          </p:nvPr>
        </p:nvSpPr>
        <p:spPr/>
        <p:txBody>
          <a:bodyPr/>
          <a:lstStyle/>
          <a:p>
            <a:fld id="{8B5A30F4-0B4E-4E4B-BC36-C30CD13F4E17}" type="datetimeFigureOut">
              <a:rPr lang="ru-RU" noProof="0" smtClean="0"/>
              <a:pPr/>
              <a:t>04.12.2021</a:t>
            </a:fld>
            <a:endParaRPr lang="ru-RU" noProof="0" dirty="0"/>
          </a:p>
        </p:txBody>
      </p:sp>
      <p:sp>
        <p:nvSpPr>
          <p:cNvPr id="5" name="Нижний колонтитул 4"/>
          <p:cNvSpPr>
            <a:spLocks noGrp="1"/>
          </p:cNvSpPr>
          <p:nvPr>
            <p:ph type="ftr" sz="quarter" idx="11"/>
          </p:nvPr>
        </p:nvSpPr>
        <p:spPr/>
        <p:txBody>
          <a:bodyPr/>
          <a:lstStyle/>
          <a:p>
            <a:endParaRPr lang="ru-RU" noProof="0" dirty="0"/>
          </a:p>
        </p:txBody>
      </p:sp>
      <p:sp>
        <p:nvSpPr>
          <p:cNvPr id="6" name="Номер слайда 5"/>
          <p:cNvSpPr>
            <a:spLocks noGrp="1"/>
          </p:cNvSpPr>
          <p:nvPr>
            <p:ph type="sldNum" sz="quarter" idx="12"/>
          </p:nvPr>
        </p:nvSpPr>
        <p:spPr/>
        <p:txBody>
          <a:bodyPr/>
          <a:lstStyle/>
          <a:p>
            <a:fld id="{DA60BA0E-20D0-4E7C-B286-26C960A6788F}" type="slidenum">
              <a:rPr lang="ru-RU" noProof="0" smtClean="0"/>
              <a:pPr/>
              <a:t>‹#›</a:t>
            </a:fld>
            <a:endParaRPr lang="ru-RU" noProof="0" dirty="0"/>
          </a:p>
        </p:txBody>
      </p:sp>
    </p:spTree>
    <p:extLst>
      <p:ext uri="{BB962C8B-B14F-4D97-AF65-F5344CB8AC3E}">
        <p14:creationId xmlns="" xmlns:p14="http://schemas.microsoft.com/office/powerpoint/2010/main" val="156352416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095" y="4800600"/>
            <a:ext cx="7313295"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095" y="612775"/>
            <a:ext cx="73132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095" y="5367338"/>
            <a:ext cx="73132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solidFill>
                  <a:prstClr val="black">
                    <a:tint val="75000"/>
                  </a:prstClr>
                </a:solidFill>
              </a:rPr>
              <a:pPr/>
              <a:t>04.12.2021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04.12.2021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6898" y="274643"/>
            <a:ext cx="2742486"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441" y="274643"/>
            <a:ext cx="802431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solidFill>
                  <a:prstClr val="black">
                    <a:tint val="75000"/>
                  </a:prstClr>
                </a:solidFill>
              </a:rPr>
              <a:pPr/>
              <a:t>04.12.2021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19B0651-EE4F-4900-A07F-96A6BFA9D0F0}"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56990" y="1071546"/>
            <a:ext cx="4189938" cy="3071834"/>
          </a:xfrm>
        </p:spPr>
        <p:txBody>
          <a:bodyPr/>
          <a:lstStyle>
            <a:lvl1pPr>
              <a:defRPr sz="4800" b="1" cap="none" spc="0">
                <a:ln w="1905"/>
                <a:solidFill>
                  <a:srgbClr val="996633"/>
                </a:solidFill>
                <a:effectLst>
                  <a:innerShdw blurRad="69850" dist="43180" dir="5400000">
                    <a:srgbClr val="000000">
                      <a:alpha val="65000"/>
                    </a:srgbClr>
                  </a:innerShdw>
                </a:effectLst>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7237123" y="1214422"/>
            <a:ext cx="3904260" cy="2500330"/>
          </a:xfrm>
        </p:spPr>
        <p:txBody>
          <a:bodyPr/>
          <a:lstStyle>
            <a:lvl1pPr marL="0" indent="0" algn="ctr">
              <a:buNone/>
              <a:defRPr b="1">
                <a:solidFill>
                  <a:srgbClr val="9966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4" name="Дата 3"/>
          <p:cNvSpPr>
            <a:spLocks noGrp="1"/>
          </p:cNvSpPr>
          <p:nvPr>
            <p:ph type="dt" sz="half" idx="10"/>
          </p:nvPr>
        </p:nvSpPr>
        <p:spPr/>
        <p:txBody>
          <a:bodyPr/>
          <a:lstStyle>
            <a:lvl1pPr>
              <a:defRPr/>
            </a:lvl1pPr>
          </a:lstStyle>
          <a:p>
            <a:pPr>
              <a:defRPr/>
            </a:pPr>
            <a:fld id="{400C2CE6-A799-4373-AEBB-AA8394CB4311}" type="datetimeFigureOut">
              <a:rPr lang="ru-RU">
                <a:solidFill>
                  <a:prstClr val="black">
                    <a:tint val="75000"/>
                  </a:prstClr>
                </a:solidFill>
              </a:rPr>
              <a:pPr>
                <a:defRPr/>
              </a:pPr>
              <a:t>04.12.2021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4E51C6EF-4DCE-41D5-AE4D-BF3B650ACF92}" type="slidenum">
              <a:rPr lang="ru-RU">
                <a:solidFill>
                  <a:prstClr val="black">
                    <a:tint val="75000"/>
                  </a:prstClr>
                </a:solidFill>
              </a:rPr>
              <a:pPr>
                <a:defRPr/>
              </a:pPr>
              <a:t>‹#›</a:t>
            </a:fld>
            <a:endParaRPr lang="ru-RU">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318EC9C-A97D-4170-93FB-806002671BCC}" type="datetimeFigureOut">
              <a:rPr lang="ru-RU">
                <a:solidFill>
                  <a:prstClr val="black">
                    <a:tint val="75000"/>
                  </a:prstClr>
                </a:solidFill>
              </a:rPr>
              <a:pPr>
                <a:defRPr/>
              </a:pPr>
              <a:t>04.12.2021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A64041B2-320A-4024-A739-01557343350F}" type="slidenum">
              <a:rPr lang="ru-RU">
                <a:solidFill>
                  <a:prstClr val="black">
                    <a:tint val="75000"/>
                  </a:prstClr>
                </a:solidFill>
              </a:rPr>
              <a:pPr>
                <a:defRPr/>
              </a:pPr>
              <a:t>‹#›</a:t>
            </a:fld>
            <a:endParaRPr lang="ru-RU">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2833" y="4406905"/>
            <a:ext cx="10360501"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2833" y="2906713"/>
            <a:ext cx="103605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B2B03C9E-31B0-4E3E-B886-4E8FF1C3D531}" type="datetimeFigureOut">
              <a:rPr lang="ru-RU">
                <a:solidFill>
                  <a:prstClr val="black">
                    <a:tint val="75000"/>
                  </a:prstClr>
                </a:solidFill>
              </a:rPr>
              <a:pPr>
                <a:defRPr/>
              </a:pPr>
              <a:t>04.12.2021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D86E4600-6C99-441B-B0F7-C1E44C6D2BAD}" type="slidenum">
              <a:rPr lang="ru-RU">
                <a:solidFill>
                  <a:prstClr val="black">
                    <a:tint val="75000"/>
                  </a:prstClr>
                </a:solidFill>
              </a:rPr>
              <a:pPr>
                <a:defRPr/>
              </a:pPr>
              <a:t>‹#›</a:t>
            </a:fld>
            <a:endParaRPr lang="ru-RU">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441" y="1600205"/>
            <a:ext cx="462793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6951446" y="1600205"/>
            <a:ext cx="462793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3"/>
          <p:cNvSpPr>
            <a:spLocks noGrp="1"/>
          </p:cNvSpPr>
          <p:nvPr>
            <p:ph type="dt" sz="half" idx="10"/>
          </p:nvPr>
        </p:nvSpPr>
        <p:spPr/>
        <p:txBody>
          <a:bodyPr/>
          <a:lstStyle>
            <a:lvl1pPr>
              <a:defRPr/>
            </a:lvl1pPr>
          </a:lstStyle>
          <a:p>
            <a:pPr>
              <a:defRPr/>
            </a:pPr>
            <a:fld id="{2536EDDB-B87C-4745-AFDF-5A3FB05CAAC8}" type="datetimeFigureOut">
              <a:rPr lang="ru-RU">
                <a:solidFill>
                  <a:prstClr val="black">
                    <a:tint val="75000"/>
                  </a:prstClr>
                </a:solidFill>
              </a:rPr>
              <a:pPr>
                <a:defRPr/>
              </a:pPr>
              <a:t>04.12.2021</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6CE12D7A-DC0A-4FA2-8529-7BF251876A3C}" type="slidenum">
              <a:rPr lang="ru-RU">
                <a:solidFill>
                  <a:prstClr val="black">
                    <a:tint val="75000"/>
                  </a:prstClr>
                </a:solidFill>
              </a:rPr>
              <a:pPr>
                <a:defRPr/>
              </a:pPr>
              <a:t>‹#›</a:t>
            </a:fld>
            <a:endParaRPr lang="ru-RU">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441" y="1535113"/>
            <a:ext cx="538551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441" y="2174875"/>
            <a:ext cx="538551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1754" y="1535113"/>
            <a:ext cx="53876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1754" y="2174875"/>
            <a:ext cx="53876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8F92C039-213D-484D-90D8-06BDF81B9465}" type="datetimeFigureOut">
              <a:rPr lang="ru-RU">
                <a:solidFill>
                  <a:prstClr val="black">
                    <a:tint val="75000"/>
                  </a:prstClr>
                </a:solidFill>
              </a:rPr>
              <a:pPr>
                <a:defRPr/>
              </a:pPr>
              <a:t>04.12.2021</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BF3E114E-AB6D-4217-9EDA-2E8B5F2B4EFD}" type="slidenum">
              <a:rPr lang="ru-RU">
                <a:solidFill>
                  <a:prstClr val="black">
                    <a:tint val="75000"/>
                  </a:prstClr>
                </a:solidFill>
              </a:rPr>
              <a:pPr>
                <a:defRPr/>
              </a:pPr>
              <a:t>‹#›</a:t>
            </a:fld>
            <a:endParaRPr lang="ru-RU">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9F6C4C1C-195C-4252-ADE0-BA4B1FE66E5E}" type="datetimeFigureOut">
              <a:rPr lang="ru-RU">
                <a:solidFill>
                  <a:prstClr val="black">
                    <a:tint val="75000"/>
                  </a:prstClr>
                </a:solidFill>
              </a:rPr>
              <a:pPr>
                <a:defRPr/>
              </a:pPr>
              <a:t>04.12.2021</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75AB1D17-D898-46EB-BFCB-E7BACD8599CE}" type="slidenum">
              <a:rPr lang="ru-RU">
                <a:solidFill>
                  <a:prstClr val="black">
                    <a:tint val="75000"/>
                  </a:prstClr>
                </a:solidFill>
              </a:rPr>
              <a:pPr>
                <a:defRPr/>
              </a:pPr>
              <a:t>‹#›</a:t>
            </a:fld>
            <a:endParaRPr lang="ru-RU">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9A1F2A24-3DFA-4BE8-BC1F-CC12F2E3AE69}" type="datetimeFigureOut">
              <a:rPr lang="ru-RU">
                <a:solidFill>
                  <a:prstClr val="black">
                    <a:tint val="75000"/>
                  </a:prstClr>
                </a:solidFill>
              </a:rPr>
              <a:pPr>
                <a:defRPr/>
              </a:pPr>
              <a:t>04.12.2021</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A02277D9-3EC4-4727-9690-C1C5C7438DDA}" type="slidenum">
              <a:rPr lang="ru-RU">
                <a:solidFill>
                  <a:prstClr val="black">
                    <a:tint val="75000"/>
                  </a:prstClr>
                </a:solidFill>
              </a:rPr>
              <a:pPr>
                <a:defRPr/>
              </a:pPr>
              <a:t>‹#›</a:t>
            </a:fld>
            <a:endParaRPr lang="ru-RU">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2589" y="4445000"/>
            <a:ext cx="7008574" cy="1930400"/>
          </a:xfrm>
        </p:spPr>
        <p:txBody>
          <a:bodyPr anchor="t">
            <a:normAutofit/>
          </a:bodyPr>
          <a:lstStyle>
            <a:lvl1pPr algn="l">
              <a:defRPr sz="5400" b="0" cap="none" baseline="0"/>
            </a:lvl1pPr>
          </a:lstStyle>
          <a:p>
            <a:r>
              <a:rPr lang="ru-RU" noProof="0" smtClean="0"/>
              <a:t>Образец заголовка</a:t>
            </a:r>
            <a:endParaRPr lang="ru-RU" noProof="0" dirty="0"/>
          </a:p>
        </p:txBody>
      </p:sp>
      <p:sp>
        <p:nvSpPr>
          <p:cNvPr id="3" name="Текст 2"/>
          <p:cNvSpPr>
            <a:spLocks noGrp="1"/>
          </p:cNvSpPr>
          <p:nvPr>
            <p:ph type="body" idx="1"/>
          </p:nvPr>
        </p:nvSpPr>
        <p:spPr>
          <a:xfrm>
            <a:off x="812589" y="3124201"/>
            <a:ext cx="7008574" cy="1296987"/>
          </a:xfrm>
        </p:spPr>
        <p:txBody>
          <a:bodyPr anchor="b">
            <a:normAutofit/>
          </a:bodyPr>
          <a:lstStyle>
            <a:lvl1pPr marL="0" indent="0">
              <a:spcBef>
                <a:spcPts val="0"/>
              </a:spcBef>
              <a:buNone/>
              <a:defRPr sz="2800">
                <a:solidFill>
                  <a:schemeClr val="tx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ru-RU" noProof="0" smtClean="0"/>
              <a:t>Образец текста</a:t>
            </a:r>
          </a:p>
        </p:txBody>
      </p:sp>
    </p:spTree>
    <p:extLst>
      <p:ext uri="{BB962C8B-B14F-4D97-AF65-F5344CB8AC3E}">
        <p14:creationId xmlns="" xmlns:p14="http://schemas.microsoft.com/office/powerpoint/2010/main" val="41963402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445" y="273050"/>
            <a:ext cx="4010039"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5492" y="273055"/>
            <a:ext cx="681389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445" y="1435103"/>
            <a:ext cx="401003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24460802-AD20-4E18-88AD-AF215A6FC2C1}" type="datetimeFigureOut">
              <a:rPr lang="ru-RU">
                <a:solidFill>
                  <a:prstClr val="black">
                    <a:tint val="75000"/>
                  </a:prstClr>
                </a:solidFill>
              </a:rPr>
              <a:pPr>
                <a:defRPr/>
              </a:pPr>
              <a:t>04.12.2021</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C0FBF838-9537-4D70-8CA9-40AD620A5FF9}" type="slidenum">
              <a:rPr lang="ru-RU">
                <a:solidFill>
                  <a:prstClr val="black">
                    <a:tint val="75000"/>
                  </a:prstClr>
                </a:solidFill>
              </a:rPr>
              <a:pPr>
                <a:defRPr/>
              </a:pPr>
              <a:t>‹#›</a:t>
            </a:fld>
            <a:endParaRPr lang="ru-RU">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095" y="4800600"/>
            <a:ext cx="7313295"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095" y="612775"/>
            <a:ext cx="7313295"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2389095" y="5367338"/>
            <a:ext cx="73132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398272A0-AEA7-498C-A8D9-AEFA18EB2663}" type="datetimeFigureOut">
              <a:rPr lang="ru-RU">
                <a:solidFill>
                  <a:prstClr val="black">
                    <a:tint val="75000"/>
                  </a:prstClr>
                </a:solidFill>
              </a:rPr>
              <a:pPr>
                <a:defRPr/>
              </a:pPr>
              <a:t>04.12.2021</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B825B108-07F9-4C95-BBF8-D3BF6091F3CD}" type="slidenum">
              <a:rPr lang="ru-RU">
                <a:solidFill>
                  <a:prstClr val="black">
                    <a:tint val="75000"/>
                  </a:prstClr>
                </a:solidFill>
              </a:rPr>
              <a:pPr>
                <a:defRPr/>
              </a:pPr>
              <a:t>‹#›</a:t>
            </a:fld>
            <a:endParaRPr lang="ru-RU">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4F37C78-78AD-4B0B-B15A-F476B5DA418B}" type="datetimeFigureOut">
              <a:rPr lang="ru-RU">
                <a:solidFill>
                  <a:prstClr val="black">
                    <a:tint val="75000"/>
                  </a:prstClr>
                </a:solidFill>
              </a:rPr>
              <a:pPr>
                <a:defRPr/>
              </a:pPr>
              <a:t>04.12.2021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32F1264D-FE72-475F-913C-DE17E6FB189D}" type="slidenum">
              <a:rPr lang="ru-RU">
                <a:solidFill>
                  <a:prstClr val="black">
                    <a:tint val="75000"/>
                  </a:prstClr>
                </a:solidFill>
              </a:rPr>
              <a:pPr>
                <a:defRPr/>
              </a:pPr>
              <a:t>‹#›</a:t>
            </a:fld>
            <a:endParaRPr lang="ru-RU">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6898" y="274643"/>
            <a:ext cx="2742486"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441" y="274643"/>
            <a:ext cx="802431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3F47639-81A2-434B-BBE2-48259A5E3F94}" type="datetimeFigureOut">
              <a:rPr lang="ru-RU">
                <a:solidFill>
                  <a:prstClr val="black">
                    <a:tint val="75000"/>
                  </a:prstClr>
                </a:solidFill>
              </a:rPr>
              <a:pPr>
                <a:defRPr/>
              </a:pPr>
              <a:t>04.12.2021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7A2C838E-327C-48FE-816F-77DFC7C07E4D}" type="slidenum">
              <a:rPr lang="ru-RU">
                <a:solidFill>
                  <a:prstClr val="black">
                    <a:tint val="75000"/>
                  </a:prstClr>
                </a:solidFill>
              </a:rPr>
              <a:pPr>
                <a:defRPr/>
              </a:pPr>
              <a:t>‹#›</a:t>
            </a:fld>
            <a:endParaRPr lang="ru-RU">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Объект 2"/>
          <p:cNvSpPr>
            <a:spLocks noGrp="1"/>
          </p:cNvSpPr>
          <p:nvPr>
            <p:ph sz="half" idx="1"/>
          </p:nvPr>
        </p:nvSpPr>
        <p:spPr>
          <a:xfrm>
            <a:off x="111730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Объект 3"/>
          <p:cNvSpPr>
            <a:spLocks noGrp="1"/>
          </p:cNvSpPr>
          <p:nvPr>
            <p:ph sz="half" idx="2"/>
          </p:nvPr>
        </p:nvSpPr>
        <p:spPr>
          <a:xfrm>
            <a:off x="629755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5" name="Дата 4"/>
          <p:cNvSpPr>
            <a:spLocks noGrp="1"/>
          </p:cNvSpPr>
          <p:nvPr>
            <p:ph type="dt" sz="half" idx="10"/>
          </p:nvPr>
        </p:nvSpPr>
        <p:spPr/>
        <p:txBody>
          <a:bodyPr/>
          <a:lstStyle/>
          <a:p>
            <a:fld id="{2DD204D1-F9BD-4643-8480-6EA41EB484F1}" type="datetimeFigureOut">
              <a:rPr lang="ru-RU" noProof="0" smtClean="0"/>
              <a:pPr/>
              <a:t>04.12.2021</a:t>
            </a:fld>
            <a:endParaRPr lang="ru-RU" noProof="0" dirty="0"/>
          </a:p>
        </p:txBody>
      </p:sp>
      <p:sp>
        <p:nvSpPr>
          <p:cNvPr id="6" name="Нижний колонтитул 5"/>
          <p:cNvSpPr>
            <a:spLocks noGrp="1"/>
          </p:cNvSpPr>
          <p:nvPr>
            <p:ph type="ftr" sz="quarter" idx="11"/>
          </p:nvPr>
        </p:nvSpPr>
        <p:spPr/>
        <p:txBody>
          <a:bodyPr/>
          <a:lstStyle/>
          <a:p>
            <a:endParaRPr lang="ru-RU" noProof="0" dirty="0"/>
          </a:p>
        </p:txBody>
      </p:sp>
      <p:sp>
        <p:nvSpPr>
          <p:cNvPr id="7" name="Номер слайда 6"/>
          <p:cNvSpPr>
            <a:spLocks noGrp="1"/>
          </p:cNvSpPr>
          <p:nvPr>
            <p:ph type="sldNum" sz="quarter" idx="12"/>
          </p:nvPr>
        </p:nvSpPr>
        <p:spPr/>
        <p:txBody>
          <a:bodyPr/>
          <a:lstStyle/>
          <a:p>
            <a:fld id="{EB37DED6-D4C7-42EE-AB49-D2E39E64FDE4}" type="slidenum">
              <a:rPr lang="ru-RU" noProof="0" smtClean="0"/>
              <a:pPr/>
              <a:t>‹#›</a:t>
            </a:fld>
            <a:endParaRPr lang="ru-RU" noProof="0" dirty="0"/>
          </a:p>
        </p:txBody>
      </p:sp>
    </p:spTree>
    <p:extLst>
      <p:ext uri="{BB962C8B-B14F-4D97-AF65-F5344CB8AC3E}">
        <p14:creationId xmlns="" xmlns:p14="http://schemas.microsoft.com/office/powerpoint/2010/main" val="348933913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noProof="0" smtClean="0"/>
              <a:t>Образец заголовка</a:t>
            </a:r>
            <a:endParaRPr lang="ru-RU" noProof="0" dirty="0"/>
          </a:p>
        </p:txBody>
      </p:sp>
      <p:sp>
        <p:nvSpPr>
          <p:cNvPr id="3" name="Текст 2"/>
          <p:cNvSpPr>
            <a:spLocks noGrp="1"/>
          </p:cNvSpPr>
          <p:nvPr>
            <p:ph type="body" idx="1"/>
          </p:nvPr>
        </p:nvSpPr>
        <p:spPr>
          <a:xfrm>
            <a:off x="1121373"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ru-RU" noProof="0" smtClean="0"/>
              <a:t>Образец текста</a:t>
            </a:r>
          </a:p>
        </p:txBody>
      </p:sp>
      <p:sp>
        <p:nvSpPr>
          <p:cNvPr id="4" name="Объект 3"/>
          <p:cNvSpPr>
            <a:spLocks noGrp="1"/>
          </p:cNvSpPr>
          <p:nvPr>
            <p:ph sz="half" idx="2"/>
          </p:nvPr>
        </p:nvSpPr>
        <p:spPr>
          <a:xfrm>
            <a:off x="111730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5" name="Текст 4"/>
          <p:cNvSpPr>
            <a:spLocks noGrp="1"/>
          </p:cNvSpPr>
          <p:nvPr>
            <p:ph type="body" sz="quarter" idx="3"/>
          </p:nvPr>
        </p:nvSpPr>
        <p:spPr>
          <a:xfrm>
            <a:off x="630162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ru-RU" noProof="0" smtClean="0"/>
              <a:t>Образец текста</a:t>
            </a:r>
          </a:p>
        </p:txBody>
      </p:sp>
      <p:sp>
        <p:nvSpPr>
          <p:cNvPr id="6" name="Объект 5"/>
          <p:cNvSpPr>
            <a:spLocks noGrp="1"/>
          </p:cNvSpPr>
          <p:nvPr>
            <p:ph sz="quarter" idx="4"/>
          </p:nvPr>
        </p:nvSpPr>
        <p:spPr>
          <a:xfrm>
            <a:off x="629755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7" name="Дата 6"/>
          <p:cNvSpPr>
            <a:spLocks noGrp="1"/>
          </p:cNvSpPr>
          <p:nvPr>
            <p:ph type="dt" sz="half" idx="10"/>
          </p:nvPr>
        </p:nvSpPr>
        <p:spPr/>
        <p:txBody>
          <a:bodyPr/>
          <a:lstStyle/>
          <a:p>
            <a:fld id="{2DD204D1-F9BD-4643-8480-6EA41EB484F1}" type="datetimeFigureOut">
              <a:rPr lang="ru-RU" noProof="0" smtClean="0"/>
              <a:pPr/>
              <a:t>04.12.2021</a:t>
            </a:fld>
            <a:endParaRPr lang="ru-RU" noProof="0" dirty="0"/>
          </a:p>
        </p:txBody>
      </p:sp>
      <p:sp>
        <p:nvSpPr>
          <p:cNvPr id="8" name="Нижний колонтитул 7"/>
          <p:cNvSpPr>
            <a:spLocks noGrp="1"/>
          </p:cNvSpPr>
          <p:nvPr>
            <p:ph type="ftr" sz="quarter" idx="11"/>
          </p:nvPr>
        </p:nvSpPr>
        <p:spPr/>
        <p:txBody>
          <a:bodyPr/>
          <a:lstStyle/>
          <a:p>
            <a:endParaRPr lang="ru-RU" noProof="0" dirty="0"/>
          </a:p>
        </p:txBody>
      </p:sp>
      <p:sp>
        <p:nvSpPr>
          <p:cNvPr id="9" name="Номер слайда 8"/>
          <p:cNvSpPr>
            <a:spLocks noGrp="1"/>
          </p:cNvSpPr>
          <p:nvPr>
            <p:ph type="sldNum" sz="quarter" idx="12"/>
          </p:nvPr>
        </p:nvSpPr>
        <p:spPr/>
        <p:txBody>
          <a:bodyPr/>
          <a:lstStyle/>
          <a:p>
            <a:fld id="{EB37DED6-D4C7-42EE-AB49-D2E39E64FDE4}" type="slidenum">
              <a:rPr lang="ru-RU" noProof="0" smtClean="0"/>
              <a:pPr/>
              <a:t>‹#›</a:t>
            </a:fld>
            <a:endParaRPr lang="ru-RU" noProof="0" dirty="0"/>
          </a:p>
        </p:txBody>
      </p:sp>
    </p:spTree>
    <p:extLst>
      <p:ext uri="{BB962C8B-B14F-4D97-AF65-F5344CB8AC3E}">
        <p14:creationId xmlns="" xmlns:p14="http://schemas.microsoft.com/office/powerpoint/2010/main" val="35528301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Дата 2"/>
          <p:cNvSpPr>
            <a:spLocks noGrp="1"/>
          </p:cNvSpPr>
          <p:nvPr>
            <p:ph type="dt" sz="half" idx="10"/>
          </p:nvPr>
        </p:nvSpPr>
        <p:spPr/>
        <p:txBody>
          <a:bodyPr/>
          <a:lstStyle/>
          <a:p>
            <a:fld id="{2DD204D1-F9BD-4643-8480-6EA41EB484F1}" type="datetimeFigureOut">
              <a:rPr lang="ru-RU" noProof="0" smtClean="0"/>
              <a:pPr/>
              <a:t>04.12.2021</a:t>
            </a:fld>
            <a:endParaRPr lang="ru-RU" noProof="0" dirty="0"/>
          </a:p>
        </p:txBody>
      </p:sp>
      <p:sp>
        <p:nvSpPr>
          <p:cNvPr id="4" name="Нижний колонтитул 3"/>
          <p:cNvSpPr>
            <a:spLocks noGrp="1"/>
          </p:cNvSpPr>
          <p:nvPr>
            <p:ph type="ftr" sz="quarter" idx="11"/>
          </p:nvPr>
        </p:nvSpPr>
        <p:spPr/>
        <p:txBody>
          <a:bodyPr/>
          <a:lstStyle/>
          <a:p>
            <a:endParaRPr lang="ru-RU" noProof="0" dirty="0"/>
          </a:p>
        </p:txBody>
      </p:sp>
      <p:sp>
        <p:nvSpPr>
          <p:cNvPr id="5" name="Номер слайда 4"/>
          <p:cNvSpPr>
            <a:spLocks noGrp="1"/>
          </p:cNvSpPr>
          <p:nvPr>
            <p:ph type="sldNum" sz="quarter" idx="12"/>
          </p:nvPr>
        </p:nvSpPr>
        <p:spPr/>
        <p:txBody>
          <a:bodyPr/>
          <a:lstStyle/>
          <a:p>
            <a:fld id="{EB37DED6-D4C7-42EE-AB49-D2E39E64FDE4}" type="slidenum">
              <a:rPr lang="ru-RU" noProof="0" smtClean="0"/>
              <a:pPr/>
              <a:t>‹#›</a:t>
            </a:fld>
            <a:endParaRPr lang="ru-RU" noProof="0" dirty="0"/>
          </a:p>
        </p:txBody>
      </p:sp>
    </p:spTree>
    <p:extLst>
      <p:ext uri="{BB962C8B-B14F-4D97-AF65-F5344CB8AC3E}">
        <p14:creationId xmlns="" xmlns:p14="http://schemas.microsoft.com/office/powerpoint/2010/main" val="351676386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DD204D1-F9BD-4643-8480-6EA41EB484F1}" type="datetimeFigureOut">
              <a:rPr lang="ru-RU" noProof="0" smtClean="0"/>
              <a:pPr/>
              <a:t>04.12.2021</a:t>
            </a:fld>
            <a:endParaRPr lang="ru-RU" noProof="0" dirty="0"/>
          </a:p>
        </p:txBody>
      </p:sp>
      <p:sp>
        <p:nvSpPr>
          <p:cNvPr id="3" name="Нижний колонтитул 2"/>
          <p:cNvSpPr>
            <a:spLocks noGrp="1"/>
          </p:cNvSpPr>
          <p:nvPr>
            <p:ph type="ftr" sz="quarter" idx="11"/>
          </p:nvPr>
        </p:nvSpPr>
        <p:spPr/>
        <p:txBody>
          <a:bodyPr/>
          <a:lstStyle/>
          <a:p>
            <a:endParaRPr lang="ru-RU" noProof="0" dirty="0"/>
          </a:p>
        </p:txBody>
      </p:sp>
      <p:sp>
        <p:nvSpPr>
          <p:cNvPr id="4" name="Номер слайда 3"/>
          <p:cNvSpPr>
            <a:spLocks noGrp="1"/>
          </p:cNvSpPr>
          <p:nvPr>
            <p:ph type="sldNum" sz="quarter" idx="12"/>
          </p:nvPr>
        </p:nvSpPr>
        <p:spPr/>
        <p:txBody>
          <a:bodyPr/>
          <a:lstStyle/>
          <a:p>
            <a:fld id="{EB37DED6-D4C7-42EE-AB49-D2E39E64FDE4}" type="slidenum">
              <a:rPr lang="ru-RU" noProof="0" smtClean="0"/>
              <a:pPr/>
              <a:t>‹#›</a:t>
            </a:fld>
            <a:endParaRPr lang="ru-RU" noProof="0" dirty="0"/>
          </a:p>
        </p:txBody>
      </p:sp>
    </p:spTree>
    <p:extLst>
      <p:ext uri="{BB962C8B-B14F-4D97-AF65-F5344CB8AC3E}">
        <p14:creationId xmlns="" xmlns:p14="http://schemas.microsoft.com/office/powerpoint/2010/main" val="206873185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3961368" y="0"/>
            <a:ext cx="7922736"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ru-RU" noProof="0" dirty="0"/>
          </a:p>
        </p:txBody>
      </p:sp>
      <p:sp>
        <p:nvSpPr>
          <p:cNvPr id="2" name="Заголовок 1"/>
          <p:cNvSpPr>
            <a:spLocks noGrp="1"/>
          </p:cNvSpPr>
          <p:nvPr>
            <p:ph type="title"/>
          </p:nvPr>
        </p:nvSpPr>
        <p:spPr>
          <a:xfrm>
            <a:off x="304722" y="1701800"/>
            <a:ext cx="3351927" cy="2844800"/>
          </a:xfrm>
        </p:spPr>
        <p:txBody>
          <a:bodyPr anchor="b">
            <a:normAutofit/>
          </a:bodyPr>
          <a:lstStyle>
            <a:lvl1pPr algn="l">
              <a:defRPr sz="2000" b="1"/>
            </a:lvl1pPr>
          </a:lstStyle>
          <a:p>
            <a:r>
              <a:rPr lang="ru-RU" noProof="0" smtClean="0"/>
              <a:t>Образец заголовка</a:t>
            </a:r>
            <a:endParaRPr lang="ru-RU" noProof="0" dirty="0"/>
          </a:p>
        </p:txBody>
      </p:sp>
      <p:sp>
        <p:nvSpPr>
          <p:cNvPr id="3" name="Объект 2"/>
          <p:cNvSpPr>
            <a:spLocks noGrp="1"/>
          </p:cNvSpPr>
          <p:nvPr>
            <p:ph idx="1"/>
          </p:nvPr>
        </p:nvSpPr>
        <p:spPr>
          <a:xfrm>
            <a:off x="4469236" y="482600"/>
            <a:ext cx="6805427" cy="5892800"/>
          </a:xfrm>
        </p:spPr>
        <p:txBody>
          <a:bodyPr>
            <a:normAutofit/>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Текст 3"/>
          <p:cNvSpPr>
            <a:spLocks noGrp="1"/>
          </p:cNvSpPr>
          <p:nvPr>
            <p:ph type="body" sz="half" idx="2"/>
          </p:nvPr>
        </p:nvSpPr>
        <p:spPr>
          <a:xfrm>
            <a:off x="304722" y="4648200"/>
            <a:ext cx="3351927" cy="1727200"/>
          </a:xfrm>
        </p:spPr>
        <p:txBody>
          <a:bodyPr>
            <a:normAutofit/>
          </a:bodyPr>
          <a:lstStyle>
            <a:lvl1pPr marL="0" indent="0">
              <a:spcBef>
                <a:spcPts val="120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ru-RU" noProof="0" smtClean="0"/>
              <a:t>Образец текста</a:t>
            </a:r>
          </a:p>
        </p:txBody>
      </p:sp>
      <p:sp>
        <p:nvSpPr>
          <p:cNvPr id="5" name="Дата 4"/>
          <p:cNvSpPr>
            <a:spLocks noGrp="1"/>
          </p:cNvSpPr>
          <p:nvPr>
            <p:ph type="dt" sz="half" idx="10"/>
          </p:nvPr>
        </p:nvSpPr>
        <p:spPr/>
        <p:txBody>
          <a:bodyPr/>
          <a:lstStyle/>
          <a:p>
            <a:fld id="{126BF754-515F-40B9-8D24-D54D5825B3D0}" type="datetimeFigureOut">
              <a:rPr lang="ru-RU" noProof="0" smtClean="0"/>
              <a:pPr/>
              <a:t>04.12.2021</a:t>
            </a:fld>
            <a:endParaRPr lang="ru-RU" noProof="0" dirty="0"/>
          </a:p>
        </p:txBody>
      </p:sp>
      <p:sp>
        <p:nvSpPr>
          <p:cNvPr id="6" name="Нижний колонтитул 5"/>
          <p:cNvSpPr>
            <a:spLocks noGrp="1"/>
          </p:cNvSpPr>
          <p:nvPr>
            <p:ph type="ftr" sz="quarter" idx="11"/>
          </p:nvPr>
        </p:nvSpPr>
        <p:spPr/>
        <p:txBody>
          <a:bodyPr/>
          <a:lstStyle/>
          <a:p>
            <a:endParaRPr lang="ru-RU" noProof="0" dirty="0"/>
          </a:p>
        </p:txBody>
      </p:sp>
      <p:sp>
        <p:nvSpPr>
          <p:cNvPr id="7" name="Номер слайда 6"/>
          <p:cNvSpPr>
            <a:spLocks noGrp="1"/>
          </p:cNvSpPr>
          <p:nvPr>
            <p:ph type="sldNum" sz="quarter" idx="12"/>
          </p:nvPr>
        </p:nvSpPr>
        <p:spPr/>
        <p:txBody>
          <a:bodyPr/>
          <a:lstStyle/>
          <a:p>
            <a:fld id="{2DFBB78A-01B4-41F2-96B0-677A4A282832}" type="slidenum">
              <a:rPr lang="ru-RU" noProof="0" smtClean="0"/>
              <a:pPr/>
              <a:t>‹#›</a:t>
            </a:fld>
            <a:endParaRPr lang="ru-RU" noProof="0" dirty="0"/>
          </a:p>
        </p:txBody>
      </p:sp>
    </p:spTree>
    <p:extLst>
      <p:ext uri="{BB962C8B-B14F-4D97-AF65-F5344CB8AC3E}">
        <p14:creationId xmlns="" xmlns:p14="http://schemas.microsoft.com/office/powerpoint/2010/main" val="19680720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2082258" y="0"/>
            <a:ext cx="802431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ru-RU" noProof="0" dirty="0"/>
          </a:p>
        </p:txBody>
      </p:sp>
      <p:sp>
        <p:nvSpPr>
          <p:cNvPr id="2" name="Заголовок 1"/>
          <p:cNvSpPr>
            <a:spLocks noGrp="1"/>
          </p:cNvSpPr>
          <p:nvPr>
            <p:ph type="title"/>
          </p:nvPr>
        </p:nvSpPr>
        <p:spPr>
          <a:xfrm>
            <a:off x="2437765" y="4800600"/>
            <a:ext cx="7313295" cy="762000"/>
          </a:xfrm>
        </p:spPr>
        <p:txBody>
          <a:bodyPr anchor="b">
            <a:normAutofit/>
          </a:bodyPr>
          <a:lstStyle>
            <a:lvl1pPr algn="l">
              <a:defRPr sz="2000" b="1"/>
            </a:lvl1pPr>
          </a:lstStyle>
          <a:p>
            <a:r>
              <a:rPr lang="ru-RU" noProof="0" smtClean="0"/>
              <a:t>Образец заголовка</a:t>
            </a:r>
            <a:endParaRPr lang="ru-RU" noProof="0" dirty="0"/>
          </a:p>
        </p:txBody>
      </p:sp>
      <p:sp>
        <p:nvSpPr>
          <p:cNvPr id="3" name="Рисунок 2"/>
          <p:cNvSpPr>
            <a:spLocks noGrp="1"/>
          </p:cNvSpPr>
          <p:nvPr>
            <p:ph type="pic" idx="1"/>
          </p:nvPr>
        </p:nvSpPr>
        <p:spPr>
          <a:xfrm>
            <a:off x="2437765" y="279405"/>
            <a:ext cx="7313295" cy="4448175"/>
          </a:xfrm>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ru-RU" noProof="0" smtClean="0"/>
              <a:t>Вставка рисунка</a:t>
            </a:r>
            <a:endParaRPr lang="ru-RU" noProof="0" dirty="0"/>
          </a:p>
        </p:txBody>
      </p:sp>
      <p:sp>
        <p:nvSpPr>
          <p:cNvPr id="4" name="Текст 3"/>
          <p:cNvSpPr>
            <a:spLocks noGrp="1"/>
          </p:cNvSpPr>
          <p:nvPr>
            <p:ph type="body" sz="half" idx="2"/>
          </p:nvPr>
        </p:nvSpPr>
        <p:spPr>
          <a:xfrm>
            <a:off x="2437765" y="5562600"/>
            <a:ext cx="7313295" cy="812800"/>
          </a:xfrm>
        </p:spPr>
        <p:txBody>
          <a:bodyPr>
            <a:normAutofit/>
          </a:bodyPr>
          <a:lstStyle>
            <a:lvl1pPr marL="0" indent="0">
              <a:spcBef>
                <a:spcPts val="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ru-RU" noProof="0" smtClean="0"/>
              <a:t>Образец текста</a:t>
            </a:r>
          </a:p>
        </p:txBody>
      </p:sp>
      <p:sp>
        <p:nvSpPr>
          <p:cNvPr id="5" name="Дата 4"/>
          <p:cNvSpPr>
            <a:spLocks noGrp="1"/>
          </p:cNvSpPr>
          <p:nvPr>
            <p:ph type="dt" sz="half" idx="10"/>
          </p:nvPr>
        </p:nvSpPr>
        <p:spPr/>
        <p:txBody>
          <a:bodyPr/>
          <a:lstStyle/>
          <a:p>
            <a:fld id="{126BF754-515F-40B9-8D24-D54D5825B3D0}" type="datetimeFigureOut">
              <a:rPr lang="ru-RU" noProof="0" smtClean="0"/>
              <a:pPr/>
              <a:t>04.12.2021</a:t>
            </a:fld>
            <a:endParaRPr lang="ru-RU" noProof="0" dirty="0"/>
          </a:p>
        </p:txBody>
      </p:sp>
      <p:sp>
        <p:nvSpPr>
          <p:cNvPr id="6" name="Нижний колонтитул 5"/>
          <p:cNvSpPr>
            <a:spLocks noGrp="1"/>
          </p:cNvSpPr>
          <p:nvPr>
            <p:ph type="ftr" sz="quarter" idx="11"/>
          </p:nvPr>
        </p:nvSpPr>
        <p:spPr/>
        <p:txBody>
          <a:bodyPr/>
          <a:lstStyle/>
          <a:p>
            <a:endParaRPr lang="ru-RU" noProof="0" dirty="0"/>
          </a:p>
        </p:txBody>
      </p:sp>
      <p:sp>
        <p:nvSpPr>
          <p:cNvPr id="7" name="Номер слайда 6"/>
          <p:cNvSpPr>
            <a:spLocks noGrp="1"/>
          </p:cNvSpPr>
          <p:nvPr>
            <p:ph type="sldNum" sz="quarter" idx="12"/>
          </p:nvPr>
        </p:nvSpPr>
        <p:spPr/>
        <p:txBody>
          <a:bodyPr/>
          <a:lstStyle/>
          <a:p>
            <a:fld id="{2DFBB78A-01B4-41F2-96B0-677A4A282832}" type="slidenum">
              <a:rPr lang="ru-RU" noProof="0" smtClean="0"/>
              <a:pPr/>
              <a:t>‹#›</a:t>
            </a:fld>
            <a:endParaRPr lang="ru-RU" noProof="0" dirty="0"/>
          </a:p>
        </p:txBody>
      </p:sp>
    </p:spTree>
    <p:extLst>
      <p:ext uri="{BB962C8B-B14F-4D97-AF65-F5344CB8AC3E}">
        <p14:creationId xmlns="" xmlns:p14="http://schemas.microsoft.com/office/powerpoint/2010/main" val="122133746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9" name="Прямоугольник 8"/>
          <p:cNvSpPr/>
          <p:nvPr/>
        </p:nvSpPr>
        <p:spPr>
          <a:xfrm>
            <a:off x="304721" y="0"/>
            <a:ext cx="11579384"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ru-RU" noProof="0" dirty="0"/>
          </a:p>
        </p:txBody>
      </p:sp>
      <p:sp>
        <p:nvSpPr>
          <p:cNvPr id="2" name="Заголовок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r>
              <a:rPr lang="ru-RU" noProof="0" dirty="0" smtClean="0"/>
              <a:t>Образец заголовка</a:t>
            </a:r>
            <a:endParaRPr lang="ru-RU" noProof="0" dirty="0"/>
          </a:p>
        </p:txBody>
      </p:sp>
      <p:sp>
        <p:nvSpPr>
          <p:cNvPr id="3" name="Текст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a:r>
              <a:rPr lang="ru-RU" noProof="0" dirty="0" smtClean="0"/>
              <a:t>Образец текста</a:t>
            </a:r>
          </a:p>
          <a:p>
            <a:pPr lvl="1"/>
            <a:r>
              <a:rPr lang="ru-RU" noProof="0" dirty="0" smtClean="0"/>
              <a:t>Второй уровень</a:t>
            </a:r>
          </a:p>
          <a:p>
            <a:pPr lvl="2"/>
            <a:r>
              <a:rPr lang="ru-RU" noProof="0" dirty="0" smtClean="0"/>
              <a:t>Третий уровень</a:t>
            </a:r>
          </a:p>
          <a:p>
            <a:pPr lvl="3"/>
            <a:r>
              <a:rPr lang="ru-RU" noProof="0" dirty="0" smtClean="0"/>
              <a:t>Четвертый уровень</a:t>
            </a:r>
          </a:p>
          <a:p>
            <a:pPr lvl="4"/>
            <a:r>
              <a:rPr lang="ru-RU" noProof="0" dirty="0" smtClean="0"/>
              <a:t>Пятый уровень</a:t>
            </a:r>
            <a:endParaRPr lang="ru-RU" noProof="0" dirty="0"/>
          </a:p>
        </p:txBody>
      </p:sp>
      <p:sp>
        <p:nvSpPr>
          <p:cNvPr id="4" name="Дата 3"/>
          <p:cNvSpPr>
            <a:spLocks noGrp="1"/>
          </p:cNvSpPr>
          <p:nvPr>
            <p:ph type="dt" sz="half" idx="2"/>
          </p:nvPr>
        </p:nvSpPr>
        <p:spPr>
          <a:xfrm>
            <a:off x="1117309" y="6400805"/>
            <a:ext cx="2742486" cy="320675"/>
          </a:xfrm>
          <a:prstGeom prst="rect">
            <a:avLst/>
          </a:prstGeom>
        </p:spPr>
        <p:txBody>
          <a:bodyPr vert="horz" lIns="121899" tIns="60949" rIns="121899" bIns="60949" rtlCol="0" anchor="b"/>
          <a:lstStyle>
            <a:lvl1pPr algn="l">
              <a:defRPr sz="1200">
                <a:solidFill>
                  <a:schemeClr val="tx2">
                    <a:lumMod val="50000"/>
                    <a:lumOff val="50000"/>
                  </a:schemeClr>
                </a:solidFill>
              </a:defRPr>
            </a:lvl1pPr>
          </a:lstStyle>
          <a:p>
            <a:fld id="{2DD204D1-F9BD-4643-8480-6EA41EB484F1}" type="datetimeFigureOut">
              <a:rPr lang="ru-RU" noProof="0" smtClean="0"/>
              <a:pPr/>
              <a:t>04.12.2021</a:t>
            </a:fld>
            <a:endParaRPr lang="ru-RU" noProof="0" dirty="0"/>
          </a:p>
        </p:txBody>
      </p:sp>
      <p:sp>
        <p:nvSpPr>
          <p:cNvPr id="5" name="Нижний колонтитул 4"/>
          <p:cNvSpPr>
            <a:spLocks noGrp="1"/>
          </p:cNvSpPr>
          <p:nvPr>
            <p:ph type="ftr" sz="quarter" idx="3"/>
          </p:nvPr>
        </p:nvSpPr>
        <p:spPr>
          <a:xfrm>
            <a:off x="3907842" y="6400805"/>
            <a:ext cx="6216301" cy="320675"/>
          </a:xfrm>
          <a:prstGeom prst="rect">
            <a:avLst/>
          </a:prstGeom>
        </p:spPr>
        <p:txBody>
          <a:bodyPr vert="horz" lIns="121899" tIns="60949" rIns="121899" bIns="60949" rtlCol="0" anchor="b"/>
          <a:lstStyle>
            <a:lvl1pPr algn="ctr">
              <a:defRPr sz="1200">
                <a:solidFill>
                  <a:schemeClr val="tx2">
                    <a:lumMod val="50000"/>
                    <a:lumOff val="50000"/>
                  </a:schemeClr>
                </a:solidFill>
              </a:defRPr>
            </a:lvl1pPr>
          </a:lstStyle>
          <a:p>
            <a:endParaRPr lang="ru-RU" noProof="0" dirty="0"/>
          </a:p>
        </p:txBody>
      </p:sp>
      <p:sp>
        <p:nvSpPr>
          <p:cNvPr id="6" name="Номер слайда 5"/>
          <p:cNvSpPr>
            <a:spLocks noGrp="1"/>
          </p:cNvSpPr>
          <p:nvPr>
            <p:ph type="sldNum" sz="quarter" idx="4"/>
          </p:nvPr>
        </p:nvSpPr>
        <p:spPr>
          <a:xfrm>
            <a:off x="10167147" y="6400805"/>
            <a:ext cx="1107518" cy="320675"/>
          </a:xfrm>
          <a:prstGeom prst="rect">
            <a:avLst/>
          </a:prstGeom>
        </p:spPr>
        <p:txBody>
          <a:bodyPr vert="horz" lIns="121899" tIns="60949" rIns="121899" bIns="60949" rtlCol="0" anchor="b"/>
          <a:lstStyle>
            <a:lvl1pPr algn="r">
              <a:defRPr sz="1200">
                <a:solidFill>
                  <a:schemeClr val="tx2">
                    <a:lumMod val="50000"/>
                    <a:lumOff val="50000"/>
                  </a:schemeClr>
                </a:solidFill>
              </a:defRPr>
            </a:lvl1pPr>
          </a:lstStyle>
          <a:p>
            <a:fld id="{EB37DED6-D4C7-42EE-AB49-D2E39E64FDE4}" type="slidenum">
              <a:rPr lang="ru-RU" noProof="0" smtClean="0"/>
              <a:pPr/>
              <a:t>‹#›</a:t>
            </a:fld>
            <a:endParaRPr lang="ru-RU" noProof="0" dirty="0"/>
          </a:p>
        </p:txBody>
      </p:sp>
    </p:spTree>
    <p:extLst>
      <p:ext uri="{BB962C8B-B14F-4D97-AF65-F5344CB8AC3E}">
        <p14:creationId xmlns="" xmlns:p14="http://schemas.microsoft.com/office/powerpoint/2010/main" val="1544047913"/>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63" r:id="rId3"/>
    <p:sldLayoutId id="2147483664" r:id="rId4"/>
    <p:sldLayoutId id="2147483665" r:id="rId5"/>
    <p:sldLayoutId id="2147483666" r:id="rId6"/>
    <p:sldLayoutId id="2147483667" r:id="rId7"/>
    <p:sldLayoutId id="2147483675" r:id="rId8"/>
    <p:sldLayoutId id="2147483676" r:id="rId9"/>
    <p:sldLayoutId id="2147483677" r:id="rId10"/>
    <p:sldLayoutId id="2147483678" r:id="rId11"/>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algn="l" defTabSz="1218987" rtl="0" eaLnBrk="1" latinLnBrk="0" hangingPunct="1">
        <a:lnSpc>
          <a:spcPct val="85000"/>
        </a:lnSpc>
        <a:spcBef>
          <a:spcPct val="0"/>
        </a:spcBef>
        <a:buNone/>
        <a:tabLst/>
        <a:defRPr sz="4400" kern="1200" cap="none" baseline="0">
          <a:solidFill>
            <a:schemeClr val="tx1"/>
          </a:solidFill>
          <a:latin typeface="+mj-lt"/>
          <a:ea typeface="+mj-ea"/>
          <a:cs typeface="+mj-cs"/>
        </a:defRPr>
      </a:lvl1pPr>
    </p:titleStyle>
    <p:bodyStyle>
      <a:lvl1pPr marL="304747" indent="-304747" algn="l" defTabSz="1218987" rtl="0" eaLnBrk="1" latinLnBrk="0" hangingPunct="1">
        <a:lnSpc>
          <a:spcPct val="95000"/>
        </a:lnSpc>
        <a:spcBef>
          <a:spcPts val="1866"/>
        </a:spcBef>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5pPr>
      <a:lvl6pPr marL="2437973"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6pPr>
      <a:lvl7pPr marL="286461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7pPr>
      <a:lvl8pPr marL="3291264"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8pPr>
      <a:lvl9pPr marL="377885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441" y="274638"/>
            <a:ext cx="10969943"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441" y="1600205"/>
            <a:ext cx="10969943"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441" y="6356355"/>
            <a:ext cx="28440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B4C71EC6-210F-42DE-9C53-41977AD35B3D}" type="datetimeFigureOut">
              <a:rPr lang="ru-RU" smtClean="0">
                <a:solidFill>
                  <a:prstClr val="black">
                    <a:tint val="75000"/>
                  </a:prstClr>
                </a:solidFill>
              </a:rPr>
              <a:pPr defTabSz="914400"/>
              <a:t>04.12.2021</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4515" y="6356355"/>
            <a:ext cx="38597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ru-RU">
              <a:solidFill>
                <a:prstClr val="black">
                  <a:tint val="75000"/>
                </a:prstClr>
              </a:solidFill>
            </a:endParaRPr>
          </a:p>
        </p:txBody>
      </p:sp>
      <p:sp>
        <p:nvSpPr>
          <p:cNvPr id="6" name="Номер слайда 5"/>
          <p:cNvSpPr>
            <a:spLocks noGrp="1"/>
          </p:cNvSpPr>
          <p:nvPr>
            <p:ph type="sldNum" sz="quarter" idx="4"/>
          </p:nvPr>
        </p:nvSpPr>
        <p:spPr>
          <a:xfrm>
            <a:off x="8735326" y="6356355"/>
            <a:ext cx="28440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B19B0651-EE4F-4900-A07F-96A6BFA9D0F0}" type="slidenum">
              <a:rPr lang="ru-RU" smtClean="0">
                <a:solidFill>
                  <a:prstClr val="black">
                    <a:tint val="75000"/>
                  </a:prstClr>
                </a:solidFill>
              </a:rPr>
              <a:pPr defTabSz="914400"/>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666577" y="428625"/>
            <a:ext cx="472317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666577" y="1785941"/>
            <a:ext cx="4627944" cy="42687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09441" y="6356355"/>
            <a:ext cx="2844059"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defTabSz="914400">
              <a:defRPr/>
            </a:pPr>
            <a:fld id="{1B609342-4BB6-4ED3-B164-B527EFF31593}" type="datetimeFigureOut">
              <a:rPr lang="ru-RU">
                <a:solidFill>
                  <a:prstClr val="black">
                    <a:tint val="75000"/>
                  </a:prstClr>
                </a:solidFill>
              </a:rPr>
              <a:pPr defTabSz="914400">
                <a:defRPr/>
              </a:pPr>
              <a:t>04.12.2021</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4515" y="6356355"/>
            <a:ext cx="3859795"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defTabSz="914400">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735326" y="6356355"/>
            <a:ext cx="2844059"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defTabSz="914400">
              <a:defRPr/>
            </a:pPr>
            <a:fld id="{A3E9D2E0-408D-471B-AD94-432A176AACD2}" type="slidenum">
              <a:rPr lang="ru-RU">
                <a:solidFill>
                  <a:prstClr val="black">
                    <a:tint val="75000"/>
                  </a:prstClr>
                </a:solidFill>
              </a:rPr>
              <a:pPr defTabSz="914400">
                <a:defRPr/>
              </a:pPr>
              <a:t>‹#›</a:t>
            </a:fld>
            <a:endParaRPr lang="ru-RU">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ctr" rtl="0" eaLnBrk="0" fontAlgn="base" hangingPunct="0">
        <a:spcBef>
          <a:spcPct val="0"/>
        </a:spcBef>
        <a:spcAft>
          <a:spcPct val="0"/>
        </a:spcAft>
        <a:defRPr sz="4100" kern="1200">
          <a:solidFill>
            <a:schemeClr val="tx1"/>
          </a:solidFill>
          <a:latin typeface="+mj-lt"/>
          <a:ea typeface="+mj-ea"/>
          <a:cs typeface="+mj-cs"/>
        </a:defRPr>
      </a:lvl1pPr>
      <a:lvl2pPr algn="ctr" rtl="0" eaLnBrk="0" fontAlgn="base" hangingPunct="0">
        <a:spcBef>
          <a:spcPct val="0"/>
        </a:spcBef>
        <a:spcAft>
          <a:spcPct val="0"/>
        </a:spcAft>
        <a:defRPr sz="4100">
          <a:solidFill>
            <a:schemeClr val="tx1"/>
          </a:solidFill>
          <a:latin typeface="Calibri" pitchFamily="34" charset="0"/>
        </a:defRPr>
      </a:lvl2pPr>
      <a:lvl3pPr algn="ctr" rtl="0" eaLnBrk="0" fontAlgn="base" hangingPunct="0">
        <a:spcBef>
          <a:spcPct val="0"/>
        </a:spcBef>
        <a:spcAft>
          <a:spcPct val="0"/>
        </a:spcAft>
        <a:defRPr sz="4100">
          <a:solidFill>
            <a:schemeClr val="tx1"/>
          </a:solidFill>
          <a:latin typeface="Calibri" pitchFamily="34" charset="0"/>
        </a:defRPr>
      </a:lvl3pPr>
      <a:lvl4pPr algn="ctr" rtl="0" eaLnBrk="0" fontAlgn="base" hangingPunct="0">
        <a:spcBef>
          <a:spcPct val="0"/>
        </a:spcBef>
        <a:spcAft>
          <a:spcPct val="0"/>
        </a:spcAft>
        <a:defRPr sz="4100">
          <a:solidFill>
            <a:schemeClr val="tx1"/>
          </a:solidFill>
          <a:latin typeface="Calibri" pitchFamily="34" charset="0"/>
        </a:defRPr>
      </a:lvl4pPr>
      <a:lvl5pPr algn="ctr" rtl="0" eaLnBrk="0" fontAlgn="base" hangingPunct="0">
        <a:spcBef>
          <a:spcPct val="0"/>
        </a:spcBef>
        <a:spcAft>
          <a:spcPct val="0"/>
        </a:spcAft>
        <a:defRPr sz="4100">
          <a:solidFill>
            <a:schemeClr val="tx1"/>
          </a:solidFill>
          <a:latin typeface="Calibri" pitchFamily="34" charset="0"/>
        </a:defRPr>
      </a:lvl5pPr>
      <a:lvl6pPr marL="457200" algn="ctr" rtl="0" fontAlgn="base">
        <a:spcBef>
          <a:spcPct val="0"/>
        </a:spcBef>
        <a:spcAft>
          <a:spcPct val="0"/>
        </a:spcAft>
        <a:defRPr sz="4100">
          <a:solidFill>
            <a:schemeClr val="tx1"/>
          </a:solidFill>
          <a:latin typeface="Calibri" pitchFamily="34" charset="0"/>
        </a:defRPr>
      </a:lvl6pPr>
      <a:lvl7pPr marL="914400" algn="ctr" rtl="0" fontAlgn="base">
        <a:spcBef>
          <a:spcPct val="0"/>
        </a:spcBef>
        <a:spcAft>
          <a:spcPct val="0"/>
        </a:spcAft>
        <a:defRPr sz="4100">
          <a:solidFill>
            <a:schemeClr val="tx1"/>
          </a:solidFill>
          <a:latin typeface="Calibri" pitchFamily="34" charset="0"/>
        </a:defRPr>
      </a:lvl7pPr>
      <a:lvl8pPr marL="1371600" algn="ctr" rtl="0" fontAlgn="base">
        <a:spcBef>
          <a:spcPct val="0"/>
        </a:spcBef>
        <a:spcAft>
          <a:spcPct val="0"/>
        </a:spcAft>
        <a:defRPr sz="4100">
          <a:solidFill>
            <a:schemeClr val="tx1"/>
          </a:solidFill>
          <a:latin typeface="Calibri" pitchFamily="34" charset="0"/>
        </a:defRPr>
      </a:lvl8pPr>
      <a:lvl9pPr marL="1828800" algn="ctr" rtl="0" fontAlgn="base">
        <a:spcBef>
          <a:spcPct val="0"/>
        </a:spcBef>
        <a:spcAft>
          <a:spcPct val="0"/>
        </a:spcAft>
        <a:defRPr sz="41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94214" y="1714492"/>
            <a:ext cx="7008574" cy="3298825"/>
          </a:xfrm>
        </p:spPr>
        <p:txBody>
          <a:bodyPr>
            <a:normAutofit fontScale="90000"/>
          </a:bodyPr>
          <a:lstStyle/>
          <a:p>
            <a:pPr algn="ctr"/>
            <a:r>
              <a:rPr lang="ru-RU" sz="4800" b="1" dirty="0" smtClean="0">
                <a:cs typeface="Aharoni" pitchFamily="2" charset="-79"/>
              </a:rPr>
              <a:t>Формирование и развитие читательской</a:t>
            </a:r>
            <a:br>
              <a:rPr lang="ru-RU" sz="4800" b="1" dirty="0" smtClean="0">
                <a:cs typeface="Aharoni" pitchFamily="2" charset="-79"/>
              </a:rPr>
            </a:br>
            <a:r>
              <a:rPr lang="ru-RU" sz="4800" b="1" dirty="0" smtClean="0">
                <a:cs typeface="Aharoni" pitchFamily="2" charset="-79"/>
              </a:rPr>
              <a:t>грамотности на уроках русского языка</a:t>
            </a:r>
            <a:br>
              <a:rPr lang="ru-RU" sz="4800" b="1" dirty="0" smtClean="0">
                <a:cs typeface="Aharoni" pitchFamily="2" charset="-79"/>
              </a:rPr>
            </a:br>
            <a:r>
              <a:rPr lang="ru-RU" dirty="0" smtClean="0"/>
              <a:t/>
            </a:r>
            <a:br>
              <a:rPr lang="ru-RU" dirty="0" smtClean="0"/>
            </a:br>
            <a:endParaRPr lang="ru-RU" sz="5400" b="0" i="0" baseline="0" dirty="0">
              <a:solidFill>
                <a:srgbClr val="374C81"/>
              </a:solidFill>
              <a:latin typeface="Century Gothic"/>
              <a:ea typeface="+mj-ea"/>
              <a:cs typeface="+mj-cs"/>
            </a:endParaRPr>
          </a:p>
        </p:txBody>
      </p:sp>
      <p:sp>
        <p:nvSpPr>
          <p:cNvPr id="3" name="Подзаголовок 2"/>
          <p:cNvSpPr>
            <a:spLocks noGrp="1"/>
          </p:cNvSpPr>
          <p:nvPr>
            <p:ph type="subTitle" idx="1"/>
          </p:nvPr>
        </p:nvSpPr>
        <p:spPr>
          <a:xfrm>
            <a:off x="4594215" y="5429264"/>
            <a:ext cx="7158181" cy="1244600"/>
          </a:xfrm>
        </p:spPr>
        <p:txBody>
          <a:bodyPr>
            <a:normAutofit/>
          </a:bodyPr>
          <a:lstStyle/>
          <a:p>
            <a:pPr marL="0" indent="0" algn="l">
              <a:spcBef>
                <a:spcPts val="0"/>
              </a:spcBef>
              <a:buNone/>
            </a:pPr>
            <a:endParaRPr lang="ru-RU" sz="2800" b="0" i="0" dirty="0">
              <a:solidFill>
                <a:srgbClr val="374C81"/>
              </a:solidFill>
            </a:endParaRPr>
          </a:p>
        </p:txBody>
      </p:sp>
    </p:spTree>
    <p:extLst>
      <p:ext uri="{BB962C8B-B14F-4D97-AF65-F5344CB8AC3E}">
        <p14:creationId xmlns="" xmlns:p14="http://schemas.microsoft.com/office/powerpoint/2010/main" val="36503403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p:txBody>
          <a:bodyPr/>
          <a:lstStyle/>
          <a:p>
            <a:endParaRPr lang="ru-RU" dirty="0"/>
          </a:p>
        </p:txBody>
      </p:sp>
      <p:pic>
        <p:nvPicPr>
          <p:cNvPr id="2050" name="Picture 2"/>
          <p:cNvPicPr>
            <a:picLocks noChangeAspect="1" noChangeArrowheads="1"/>
          </p:cNvPicPr>
          <p:nvPr/>
        </p:nvPicPr>
        <p:blipFill>
          <a:blip r:embed="rId2" cstate="print"/>
          <a:srcRect/>
          <a:stretch>
            <a:fillRect/>
          </a:stretch>
        </p:blipFill>
        <p:spPr bwMode="auto">
          <a:xfrm>
            <a:off x="477788" y="260648"/>
            <a:ext cx="3502124" cy="5085184"/>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4222204" y="333103"/>
            <a:ext cx="4680521" cy="6524897"/>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p:txBody>
          <a:bodyPr/>
          <a:lstStyle/>
          <a:p>
            <a:endParaRPr lang="ru-RU" dirty="0"/>
          </a:p>
        </p:txBody>
      </p:sp>
      <p:pic>
        <p:nvPicPr>
          <p:cNvPr id="3074" name="Picture 2"/>
          <p:cNvPicPr>
            <a:picLocks noChangeAspect="1" noChangeArrowheads="1"/>
          </p:cNvPicPr>
          <p:nvPr/>
        </p:nvPicPr>
        <p:blipFill>
          <a:blip r:embed="rId2" cstate="print"/>
          <a:srcRect/>
          <a:stretch>
            <a:fillRect/>
          </a:stretch>
        </p:blipFill>
        <p:spPr bwMode="auto">
          <a:xfrm>
            <a:off x="837828" y="188640"/>
            <a:ext cx="3648919" cy="4725144"/>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4942284" y="1628800"/>
            <a:ext cx="3384376" cy="4608512"/>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cstate="print"/>
          <a:srcRect/>
          <a:stretch>
            <a:fillRect/>
          </a:stretch>
        </p:blipFill>
        <p:spPr bwMode="auto">
          <a:xfrm>
            <a:off x="8182644" y="0"/>
            <a:ext cx="3766667" cy="4752528"/>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p:txBody>
          <a:bodyPr/>
          <a:lstStyle/>
          <a:p>
            <a:endParaRPr lang="ru-RU" dirty="0"/>
          </a:p>
        </p:txBody>
      </p:sp>
      <p:pic>
        <p:nvPicPr>
          <p:cNvPr id="4098" name="Picture 2"/>
          <p:cNvPicPr>
            <a:picLocks noChangeAspect="1" noChangeArrowheads="1"/>
          </p:cNvPicPr>
          <p:nvPr/>
        </p:nvPicPr>
        <p:blipFill>
          <a:blip r:embed="rId2" cstate="print"/>
          <a:srcRect/>
          <a:stretch>
            <a:fillRect/>
          </a:stretch>
        </p:blipFill>
        <p:spPr bwMode="auto">
          <a:xfrm>
            <a:off x="1413892" y="0"/>
            <a:ext cx="4896544" cy="6597352"/>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a:xfrm>
            <a:off x="812589" y="1052737"/>
            <a:ext cx="7008574" cy="3368452"/>
          </a:xfrm>
        </p:spPr>
        <p:txBody>
          <a:bodyPr>
            <a:normAutofit/>
          </a:bodyPr>
          <a:lstStyle/>
          <a:p>
            <a:r>
              <a:rPr lang="ru-RU" dirty="0" smtClean="0">
                <a:solidFill>
                  <a:schemeClr val="tx2"/>
                </a:solidFill>
                <a:latin typeface="Times New Roman" pitchFamily="18" charset="0"/>
                <a:cs typeface="Times New Roman" pitchFamily="18" charset="0"/>
              </a:rPr>
              <a:t>	</a:t>
            </a:r>
            <a:r>
              <a:rPr lang="ru-RU" i="1" dirty="0" smtClean="0">
                <a:solidFill>
                  <a:schemeClr val="tx2"/>
                </a:solidFill>
                <a:latin typeface="Times New Roman" pitchFamily="18" charset="0"/>
                <a:cs typeface="Times New Roman" pitchFamily="18" charset="0"/>
              </a:rPr>
              <a:t>Справедливо говорят, что знания не дают – знания берут, что ничему нельзя научить, можно только научиться. А помочь школьникам применять полученные знания и сформированные умения по русскому языку и литературе в практической деятельности – это одна из важнейших задач учителя-словесника. </a:t>
            </a:r>
          </a:p>
          <a:p>
            <a:endParaRPr lang="ru-RU"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22512" y="5715016"/>
            <a:ext cx="7313295" cy="762000"/>
          </a:xfrm>
        </p:spPr>
        <p:txBody>
          <a:bodyPr>
            <a:noAutofit/>
          </a:bodyPr>
          <a:lstStyle/>
          <a:p>
            <a:pPr algn="ctr"/>
            <a:r>
              <a:rPr lang="ru-RU" sz="6600" b="0" dirty="0" smtClean="0">
                <a:latin typeface="Mistral" pitchFamily="66" charset="0"/>
              </a:rPr>
              <a:t>Спасибо за внимание!</a:t>
            </a:r>
            <a:endParaRPr lang="ru-RU" sz="6600" b="0" dirty="0">
              <a:latin typeface="Mistral" pitchFamily="66" charset="0"/>
            </a:endParaRPr>
          </a:p>
        </p:txBody>
      </p:sp>
      <p:pic>
        <p:nvPicPr>
          <p:cNvPr id="5" name="Рисунок 4" descr="2222.jpg"/>
          <p:cNvPicPr>
            <a:picLocks noGrp="1" noChangeAspect="1"/>
          </p:cNvPicPr>
          <p:nvPr>
            <p:ph type="pic" idx="1"/>
          </p:nvPr>
        </p:nvPicPr>
        <p:blipFill>
          <a:blip r:embed="rId2" cstate="print"/>
          <a:srcRect t="15238" b="15238"/>
          <a:stretch>
            <a:fillRect/>
          </a:stretch>
        </p:blipFill>
        <p:spPr>
          <a:xfrm>
            <a:off x="1736694" y="214290"/>
            <a:ext cx="8573959" cy="5214950"/>
          </a:xfrm>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593686" y="1928802"/>
            <a:ext cx="4627938" cy="4525963"/>
          </a:xfrm>
        </p:spPr>
        <p:txBody>
          <a:bodyPr/>
          <a:lstStyle/>
          <a:p>
            <a:pPr>
              <a:buNone/>
            </a:pPr>
            <a:r>
              <a:rPr lang="ru-RU" dirty="0" smtClean="0"/>
              <a:t>		</a:t>
            </a:r>
            <a:r>
              <a:rPr lang="ru-RU" b="1" dirty="0" smtClean="0">
                <a:latin typeface="Times New Roman" pitchFamily="18" charset="0"/>
                <a:cs typeface="Times New Roman" pitchFamily="18" charset="0"/>
              </a:rPr>
              <a:t>Функциональная грамотность </a:t>
            </a:r>
            <a:r>
              <a:rPr lang="ru-RU" dirty="0" smtClean="0">
                <a:latin typeface="Times New Roman" pitchFamily="18" charset="0"/>
                <a:cs typeface="Times New Roman" pitchFamily="18" charset="0"/>
              </a:rPr>
              <a:t>– это способность человека вступать в отношения с внешней средой и максимально быстро адаптироваться и функционировать в ней. </a:t>
            </a:r>
          </a:p>
          <a:p>
            <a:endParaRPr lang="ru-RU" dirty="0"/>
          </a:p>
        </p:txBody>
      </p:sp>
      <p:sp>
        <p:nvSpPr>
          <p:cNvPr id="4" name="Содержимое 3"/>
          <p:cNvSpPr>
            <a:spLocks noGrp="1"/>
          </p:cNvSpPr>
          <p:nvPr>
            <p:ph sz="half" idx="2"/>
          </p:nvPr>
        </p:nvSpPr>
        <p:spPr>
          <a:xfrm>
            <a:off x="6951668" y="260648"/>
            <a:ext cx="4627938" cy="5168616"/>
          </a:xfrm>
        </p:spPr>
        <p:txBody>
          <a:bodyPr/>
          <a:lstStyle/>
          <a:p>
            <a:pPr>
              <a:buNone/>
            </a:pPr>
            <a:r>
              <a:rPr lang="ru-RU" sz="2400" dirty="0" smtClean="0">
                <a:latin typeface="Times New Roman" pitchFamily="18" charset="0"/>
                <a:cs typeface="Times New Roman" pitchFamily="18" charset="0"/>
              </a:rPr>
              <a:t>		Современные реалии требуют того, чтобы ученик не только владел суммой знаний по предмету, но и успешно использовал их в разнообразных ситуациях. Умел и хотел учиться всю жизнь. Творческая личность должна обладать инструментом для самообразования, самовоспитания. Все это может дать человеку функциональная грамотность. </a:t>
            </a:r>
          </a:p>
          <a:p>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1701923" y="83988"/>
            <a:ext cx="9073009"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В. А. Сухомлинский писал: «Страшная это опасность - безделье за партой: безделье шесть часов ежедневно, безделье месяцы и годы - это развращает, морально калечит человека, и ни школьная бригада, ни мастерская, ни школьный участок - ничто не может возместить того, что упущено в самой главной сфере, где человек должен быть тружеником, - в сфере мысли».</a:t>
            </a:r>
            <a:endParaRPr kumimoji="0" lang="ru-RU" b="1"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10132935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22248" y="1428736"/>
            <a:ext cx="7429552" cy="3944480"/>
          </a:xfrm>
        </p:spPr>
        <p:txBody>
          <a:bodyPr>
            <a:normAutofit fontScale="62500" lnSpcReduction="20000"/>
          </a:bodyPr>
          <a:lstStyle/>
          <a:p>
            <a:r>
              <a:rPr lang="ru-RU" sz="4200" i="1" dirty="0" smtClean="0">
                <a:solidFill>
                  <a:schemeClr val="tx2"/>
                </a:solidFill>
                <a:latin typeface="Times New Roman" pitchFamily="18" charset="0"/>
                <a:cs typeface="Times New Roman" pitchFamily="18" charset="0"/>
              </a:rPr>
              <a:t>Ян </a:t>
            </a:r>
            <a:r>
              <a:rPr lang="ru-RU" sz="4200" i="1" dirty="0" err="1" smtClean="0">
                <a:solidFill>
                  <a:schemeClr val="tx2"/>
                </a:solidFill>
                <a:latin typeface="Times New Roman" pitchFamily="18" charset="0"/>
                <a:cs typeface="Times New Roman" pitchFamily="18" charset="0"/>
              </a:rPr>
              <a:t>Амос</a:t>
            </a:r>
            <a:r>
              <a:rPr lang="ru-RU" sz="4200" i="1" dirty="0" smtClean="0">
                <a:solidFill>
                  <a:schemeClr val="tx2"/>
                </a:solidFill>
                <a:latin typeface="Times New Roman" pitchFamily="18" charset="0"/>
                <a:cs typeface="Times New Roman" pitchFamily="18" charset="0"/>
              </a:rPr>
              <a:t> Коменский говорил: «Читать и не понимать – то же, что совсем не читать».</a:t>
            </a:r>
          </a:p>
          <a:p>
            <a:r>
              <a:rPr lang="ru-RU" sz="4200" dirty="0" smtClean="0">
                <a:solidFill>
                  <a:schemeClr val="tx2"/>
                </a:solidFill>
                <a:latin typeface="Times New Roman" pitchFamily="18" charset="0"/>
                <a:cs typeface="Times New Roman" pitchFamily="18" charset="0"/>
              </a:rPr>
              <a:t>	Речь идёт о читательской компетентности.</a:t>
            </a:r>
            <a:br>
              <a:rPr lang="ru-RU" sz="4200" dirty="0" smtClean="0">
                <a:solidFill>
                  <a:schemeClr val="tx2"/>
                </a:solidFill>
                <a:latin typeface="Times New Roman" pitchFamily="18" charset="0"/>
                <a:cs typeface="Times New Roman" pitchFamily="18" charset="0"/>
              </a:rPr>
            </a:br>
            <a:r>
              <a:rPr lang="ru-RU" sz="4200" dirty="0" smtClean="0">
                <a:solidFill>
                  <a:schemeClr val="tx2"/>
                </a:solidFill>
                <a:latin typeface="Times New Roman" pitchFamily="18" charset="0"/>
                <a:cs typeface="Times New Roman" pitchFamily="18" charset="0"/>
              </a:rPr>
              <a:t>	Под </a:t>
            </a:r>
            <a:r>
              <a:rPr lang="ru-RU" sz="4200" b="1" dirty="0" smtClean="0">
                <a:solidFill>
                  <a:schemeClr val="tx2"/>
                </a:solidFill>
                <a:latin typeface="Times New Roman" pitchFamily="18" charset="0"/>
                <a:cs typeface="Times New Roman" pitchFamily="18" charset="0"/>
              </a:rPr>
              <a:t>читательской компетентностью</a:t>
            </a:r>
            <a:r>
              <a:rPr lang="ru-RU" sz="4200" dirty="0" smtClean="0">
                <a:solidFill>
                  <a:schemeClr val="tx2"/>
                </a:solidFill>
                <a:latin typeface="Times New Roman" pitchFamily="18" charset="0"/>
                <a:cs typeface="Times New Roman" pitchFamily="18" charset="0"/>
              </a:rPr>
              <a:t> понимается совокупность знаний, навыков, позволяющих человеку отбирать, понимать, организовывать информацию, представленную в печатной (письменной) форме, и успешно использовать в личных и общественных целях.</a:t>
            </a:r>
          </a:p>
          <a:p>
            <a:endParaRPr lang="ru-RU" dirty="0">
              <a:solidFill>
                <a:schemeClr val="tx2"/>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99769798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180911" cy="1285884"/>
          </a:xfrm>
        </p:spPr>
        <p:txBody>
          <a:bodyPr>
            <a:normAutofit/>
          </a:bodyPr>
          <a:lstStyle/>
          <a:p>
            <a:endParaRPr lang="ru-RU" dirty="0"/>
          </a:p>
        </p:txBody>
      </p:sp>
      <p:graphicFrame>
        <p:nvGraphicFramePr>
          <p:cNvPr id="3" name="Group 198"/>
          <p:cNvGraphicFramePr>
            <a:graphicFrameLocks/>
          </p:cNvGraphicFramePr>
          <p:nvPr/>
        </p:nvGraphicFramePr>
        <p:xfrm>
          <a:off x="-1" y="1555310"/>
          <a:ext cx="12188826" cy="6022848"/>
        </p:xfrm>
        <a:graphic>
          <a:graphicData uri="http://schemas.openxmlformats.org/drawingml/2006/table">
            <a:tbl>
              <a:tblPr/>
              <a:tblGrid>
                <a:gridCol w="4062942"/>
                <a:gridCol w="4062942"/>
                <a:gridCol w="4062942"/>
              </a:tblGrid>
              <a:tr h="155299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lang="ru-RU" sz="2400" b="1" kern="1200" dirty="0" smtClean="0">
                          <a:solidFill>
                            <a:schemeClr val="tx2"/>
                          </a:solidFill>
                          <a:latin typeface="+mn-lt"/>
                          <a:ea typeface="+mn-ea"/>
                          <a:cs typeface="+mn-cs"/>
                        </a:rPr>
                        <a:t>Запишем  предложение: </a:t>
                      </a:r>
                      <a:endParaRPr kumimoji="0" lang="en-US" sz="1400" b="1" i="0" u="none" strike="noStrike" cap="none" normalizeH="0" baseline="0" dirty="0" smtClean="0">
                        <a:ln>
                          <a:noFill/>
                        </a:ln>
                        <a:solidFill>
                          <a:schemeClr val="tx2"/>
                        </a:solidFill>
                        <a:effectLst>
                          <a:outerShdw blurRad="38100" dist="38100" dir="2700000" algn="tl">
                            <a:srgbClr val="000000"/>
                          </a:outerShdw>
                        </a:effectLst>
                        <a:latin typeface="Georgia"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5050E2"/>
                        </a:gs>
                        <a:gs pos="100000">
                          <a:srgbClr val="5050E2">
                            <a:gamma/>
                            <a:shade val="46275"/>
                            <a:invGamma/>
                          </a:srgbClr>
                        </a:gs>
                      </a:gsLst>
                      <a:lin ang="5400000" scaled="1"/>
                    </a:gra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defRPr/>
                      </a:pPr>
                      <a:r>
                        <a:rPr lang="ru-RU" sz="2400" b="1" kern="1200" dirty="0" smtClean="0">
                          <a:solidFill>
                            <a:schemeClr val="tx2"/>
                          </a:solidFill>
                          <a:latin typeface="Times New Roman" pitchFamily="18" charset="0"/>
                          <a:ea typeface="+mn-ea"/>
                          <a:cs typeface="Times New Roman" pitchFamily="18" charset="0"/>
                        </a:rPr>
                        <a:t> Задаем вопросы, чтобы получить дополнительную информацию:</a:t>
                      </a:r>
                    </a:p>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US" sz="2000" b="1" i="0" u="none" strike="noStrike" cap="none" normalizeH="0" baseline="0" dirty="0" smtClean="0">
                        <a:ln>
                          <a:noFill/>
                        </a:ln>
                        <a:solidFill>
                          <a:schemeClr val="bg1"/>
                        </a:solidFill>
                        <a:effectLst>
                          <a:outerShdw blurRad="38100" dist="38100" dir="2700000" algn="tl">
                            <a:srgbClr val="000000"/>
                          </a:outerShdw>
                        </a:effectLst>
                        <a:latin typeface="Georgia"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5050E2">
                            <a:alpha val="70000"/>
                          </a:srgbClr>
                        </a:gs>
                        <a:gs pos="100000">
                          <a:srgbClr val="5050E2">
                            <a:gamma/>
                            <a:shade val="46275"/>
                            <a:invGamma/>
                          </a:srgbClr>
                        </a:gs>
                      </a:gsLst>
                      <a:lin ang="5400000" scaled="1"/>
                    </a:gra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lang="ru-RU" sz="2400" b="1" kern="1200" dirty="0" smtClean="0">
                          <a:solidFill>
                            <a:schemeClr val="tx2"/>
                          </a:solidFill>
                          <a:latin typeface="Times New Roman" pitchFamily="18" charset="0"/>
                          <a:ea typeface="+mn-ea"/>
                          <a:cs typeface="Times New Roman" pitchFamily="18" charset="0"/>
                        </a:rPr>
                        <a:t>На основании этого анализа нужно написать маленький рассказ, в котором должно быть все, что есть в предложении.</a:t>
                      </a:r>
                      <a:r>
                        <a:rPr lang="ru-RU" sz="2400" kern="1200" dirty="0" smtClean="0">
                          <a:solidFill>
                            <a:schemeClr val="tx1"/>
                          </a:solidFill>
                          <a:latin typeface="+mn-lt"/>
                          <a:ea typeface="+mn-ea"/>
                          <a:cs typeface="+mn-cs"/>
                        </a:rPr>
                        <a:t/>
                      </a:r>
                      <a:br>
                        <a:rPr lang="ru-RU" sz="2400" kern="1200" dirty="0" smtClean="0">
                          <a:solidFill>
                            <a:schemeClr val="tx1"/>
                          </a:solidFill>
                          <a:latin typeface="+mn-lt"/>
                          <a:ea typeface="+mn-ea"/>
                          <a:cs typeface="+mn-cs"/>
                        </a:rPr>
                      </a:br>
                      <a:endParaRPr kumimoji="0" lang="en-US" sz="2000" b="1" i="0" u="none" strike="noStrike" cap="none" normalizeH="0" baseline="0" dirty="0" smtClean="0">
                        <a:ln>
                          <a:noFill/>
                        </a:ln>
                        <a:solidFill>
                          <a:schemeClr val="bg1"/>
                        </a:solidFill>
                        <a:effectLst>
                          <a:outerShdw blurRad="38100" dist="38100" dir="2700000" algn="tl">
                            <a:srgbClr val="000000"/>
                          </a:outerShdw>
                        </a:effectLst>
                        <a:latin typeface="Georgia"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5050E2">
                            <a:alpha val="39999"/>
                          </a:srgbClr>
                        </a:gs>
                        <a:gs pos="100000">
                          <a:srgbClr val="5050E2">
                            <a:gamma/>
                            <a:shade val="46275"/>
                            <a:invGamma/>
                          </a:srgbClr>
                        </a:gs>
                      </a:gsLst>
                      <a:lin ang="5400000" scaled="1"/>
                    </a:gradFill>
                  </a:tcPr>
                </a:tc>
              </a:tr>
              <a:tr h="355957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defRPr/>
                      </a:pPr>
                      <a:r>
                        <a:rPr lang="ru-RU" sz="2400" kern="1200" dirty="0" smtClean="0">
                          <a:solidFill>
                            <a:schemeClr val="tx2"/>
                          </a:solidFill>
                          <a:latin typeface="Times New Roman" pitchFamily="18" charset="0"/>
                          <a:ea typeface="+mn-ea"/>
                          <a:cs typeface="Times New Roman" pitchFamily="18" charset="0"/>
                        </a:rPr>
                        <a:t>«Всегда спокойный и выдержанный, тренер на этот раз обнаружил подлинный свой темперамент».</a:t>
                      </a:r>
                    </a:p>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US" sz="1400" b="0" i="0" u="none" strike="noStrike" cap="none" normalizeH="0" baseline="0" dirty="0" smtClean="0">
                        <a:ln>
                          <a:noFill/>
                        </a:ln>
                        <a:solidFill>
                          <a:schemeClr val="tx2"/>
                        </a:solidFill>
                        <a:effectLst/>
                        <a:latin typeface="Times New Roman" pitchFamily="18"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FCAFF"/>
                    </a:solidFill>
                  </a:tcPr>
                </a:tc>
                <a:tc>
                  <a:txBody>
                    <a:bodyPr/>
                    <a:lstStyle/>
                    <a:p>
                      <a:pPr lvl="0"/>
                      <a:r>
                        <a:rPr lang="ru-RU" sz="1400" u="sng" kern="1200" dirty="0" smtClean="0">
                          <a:solidFill>
                            <a:schemeClr val="tx2"/>
                          </a:solidFill>
                          <a:latin typeface="Times New Roman" pitchFamily="18" charset="0"/>
                          <a:ea typeface="+mn-ea"/>
                          <a:cs typeface="Times New Roman" pitchFamily="18" charset="0"/>
                        </a:rPr>
                        <a:t>Каков был подлинный характер тренера? </a:t>
                      </a:r>
                      <a:r>
                        <a:rPr lang="ru-RU" sz="1400" kern="1200" dirty="0" smtClean="0">
                          <a:solidFill>
                            <a:schemeClr val="tx2"/>
                          </a:solidFill>
                          <a:latin typeface="Times New Roman" pitchFamily="18" charset="0"/>
                          <a:ea typeface="+mn-ea"/>
                          <a:cs typeface="Times New Roman" pitchFamily="18" charset="0"/>
                        </a:rPr>
                        <a:t>(Наверное, он был горячим, вспыльчивым) </a:t>
                      </a:r>
                    </a:p>
                    <a:p>
                      <a:pPr lvl="0"/>
                      <a:r>
                        <a:rPr lang="ru-RU" sz="1400" u="sng" kern="1200" dirty="0" smtClean="0">
                          <a:solidFill>
                            <a:schemeClr val="tx2"/>
                          </a:solidFill>
                          <a:latin typeface="Times New Roman" pitchFamily="18" charset="0"/>
                          <a:ea typeface="+mn-ea"/>
                          <a:cs typeface="Times New Roman" pitchFamily="18" charset="0"/>
                        </a:rPr>
                        <a:t>Какое качество он выработал в себе? </a:t>
                      </a:r>
                      <a:r>
                        <a:rPr lang="ru-RU" sz="1400" kern="1200" dirty="0" smtClean="0">
                          <a:solidFill>
                            <a:schemeClr val="tx2"/>
                          </a:solidFill>
                          <a:latin typeface="Times New Roman" pitchFamily="18" charset="0"/>
                          <a:ea typeface="+mn-ea"/>
                          <a:cs typeface="Times New Roman" pitchFamily="18" charset="0"/>
                        </a:rPr>
                        <a:t>(Умение держаться спокойно, уметь себя сдерживать) </a:t>
                      </a:r>
                    </a:p>
                    <a:p>
                      <a:pPr lvl="0"/>
                      <a:r>
                        <a:rPr lang="ru-RU" sz="1400" u="sng" kern="1200" dirty="0" smtClean="0">
                          <a:solidFill>
                            <a:schemeClr val="tx2"/>
                          </a:solidFill>
                          <a:latin typeface="Times New Roman" pitchFamily="18" charset="0"/>
                          <a:ea typeface="+mn-ea"/>
                          <a:cs typeface="Times New Roman" pitchFamily="18" charset="0"/>
                        </a:rPr>
                        <a:t>Из каких слов мы это видим? </a:t>
                      </a:r>
                      <a:r>
                        <a:rPr lang="ru-RU" sz="1400" kern="1200" dirty="0" smtClean="0">
                          <a:solidFill>
                            <a:schemeClr val="tx2"/>
                          </a:solidFill>
                          <a:latin typeface="Times New Roman" pitchFamily="18" charset="0"/>
                          <a:ea typeface="+mn-ea"/>
                          <a:cs typeface="Times New Roman" pitchFamily="18" charset="0"/>
                        </a:rPr>
                        <a:t>( Всегда, на этот раз) </a:t>
                      </a:r>
                    </a:p>
                    <a:p>
                      <a:pPr lvl="0"/>
                      <a:r>
                        <a:rPr lang="ru-RU" sz="1400" u="sng" kern="1200" dirty="0" smtClean="0">
                          <a:solidFill>
                            <a:schemeClr val="tx2"/>
                          </a:solidFill>
                          <a:latin typeface="Times New Roman" pitchFamily="18" charset="0"/>
                          <a:ea typeface="+mn-ea"/>
                          <a:cs typeface="Times New Roman" pitchFamily="18" charset="0"/>
                        </a:rPr>
                        <a:t>В каком значении употреблено слово всегда?(</a:t>
                      </a:r>
                      <a:r>
                        <a:rPr lang="ru-RU" sz="1400" kern="1200" dirty="0" smtClean="0">
                          <a:solidFill>
                            <a:schemeClr val="tx2"/>
                          </a:solidFill>
                          <a:latin typeface="Times New Roman" pitchFamily="18" charset="0"/>
                          <a:ea typeface="+mn-ea"/>
                          <a:cs typeface="Times New Roman" pitchFamily="18" charset="0"/>
                        </a:rPr>
                        <a:t> Обычно, раньше)</a:t>
                      </a:r>
                    </a:p>
                    <a:p>
                      <a:pPr lvl="0"/>
                      <a:r>
                        <a:rPr lang="ru-RU" sz="1400" u="sng" kern="1200" dirty="0" smtClean="0">
                          <a:solidFill>
                            <a:schemeClr val="tx2"/>
                          </a:solidFill>
                          <a:latin typeface="Times New Roman" pitchFamily="18" charset="0"/>
                          <a:ea typeface="+mn-ea"/>
                          <a:cs typeface="Times New Roman" pitchFamily="18" charset="0"/>
                        </a:rPr>
                        <a:t>Почему свои врожденные черты он старался не проявлять, воспитывая в себе другие качества? </a:t>
                      </a:r>
                      <a:r>
                        <a:rPr lang="ru-RU" sz="1400" kern="1200" dirty="0" smtClean="0">
                          <a:solidFill>
                            <a:schemeClr val="tx2"/>
                          </a:solidFill>
                          <a:latin typeface="Times New Roman" pitchFamily="18" charset="0"/>
                          <a:ea typeface="+mn-ea"/>
                          <a:cs typeface="Times New Roman" pitchFamily="18" charset="0"/>
                        </a:rPr>
                        <a:t>(Этот человек — тренер, работает с людьми, руководит ими, ему в работе нужна выдержка и спокойствие) </a:t>
                      </a:r>
                    </a:p>
                    <a:p>
                      <a:pPr lvl="0"/>
                      <a:r>
                        <a:rPr lang="ru-RU" sz="1400" u="sng" kern="1200" dirty="0" smtClean="0">
                          <a:solidFill>
                            <a:schemeClr val="tx2"/>
                          </a:solidFill>
                          <a:latin typeface="Times New Roman" pitchFamily="18" charset="0"/>
                          <a:ea typeface="+mn-ea"/>
                          <a:cs typeface="Times New Roman" pitchFamily="18" charset="0"/>
                        </a:rPr>
                        <a:t>Почему же на этот раз он обнаружил свой темперамент? </a:t>
                      </a:r>
                      <a:r>
                        <a:rPr lang="ru-RU" sz="1400" kern="1200" dirty="0" smtClean="0">
                          <a:solidFill>
                            <a:schemeClr val="tx2"/>
                          </a:solidFill>
                          <a:latin typeface="Times New Roman" pitchFamily="18" charset="0"/>
                          <a:ea typeface="+mn-ea"/>
                          <a:cs typeface="Times New Roman" pitchFamily="18" charset="0"/>
                        </a:rPr>
                        <a:t>(Очевидно, произошло событие из ряда вон выходящее)</a:t>
                      </a:r>
                    </a:p>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US" sz="1400" b="0" i="0" u="none" strike="noStrike" cap="none" normalizeH="0" baseline="0" dirty="0" smtClean="0">
                        <a:ln>
                          <a:noFill/>
                        </a:ln>
                        <a:solidFill>
                          <a:schemeClr val="tx2"/>
                        </a:solidFill>
                        <a:effectLst/>
                        <a:latin typeface="Times New Roman" pitchFamily="18"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5D8FF"/>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defRPr/>
                      </a:pPr>
                      <a:r>
                        <a:rPr lang="ru-RU" sz="1600" i="1" kern="1200" dirty="0" smtClean="0">
                          <a:solidFill>
                            <a:schemeClr val="tx2"/>
                          </a:solidFill>
                          <a:latin typeface="Times New Roman" pitchFamily="18" charset="0"/>
                          <a:ea typeface="+mn-ea"/>
                          <a:cs typeface="Times New Roman" pitchFamily="18" charset="0"/>
                        </a:rPr>
                        <a:t>«Тренер был всегда спокойным и справедливым. Все привыкли к этому. В любых, даже самых критических ситуациях, он сохранял выдержку чего бы ему это ни стоило. Он постоянно сдерживал себя и не проявлял чувство гнева да и радости тоже. Это помогало ему в работе, в решении спорных вопросов. Но на этот раз чувства захлестнули его, он обнаружил свой темперамент, когда лучший футболист не смог реализовать одиннадцатиметровый. Тренер горячился, кричал. Не поздоровилось всем! Таким его спортсмены увидели впервые.»     </a:t>
                      </a:r>
                      <a:endParaRPr lang="ru-RU" sz="1600" kern="1200" dirty="0" smtClean="0">
                        <a:solidFill>
                          <a:schemeClr val="tx2"/>
                        </a:solidFill>
                        <a:latin typeface="Times New Roman" pitchFamily="18" charset="0"/>
                        <a:ea typeface="+mn-ea"/>
                        <a:cs typeface="Times New Roman" pitchFamily="18" charset="0"/>
                      </a:endParaRPr>
                    </a:p>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US" sz="1600" b="0" i="0" u="none" strike="noStrike" cap="none" normalizeH="0" baseline="0" dirty="0" smtClean="0">
                        <a:ln>
                          <a:noFill/>
                        </a:ln>
                        <a:solidFill>
                          <a:schemeClr val="tx2"/>
                        </a:solidFill>
                        <a:effectLst/>
                        <a:latin typeface="Times New Roman" pitchFamily="18"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5E4FF"/>
                    </a:solidFill>
                  </a:tcPr>
                </a:tc>
              </a:tr>
            </a:tbl>
          </a:graphicData>
        </a:graphic>
      </p:graphicFrame>
      <p:sp>
        <p:nvSpPr>
          <p:cNvPr id="5" name="Прямоугольник 4"/>
          <p:cNvSpPr/>
          <p:nvPr/>
        </p:nvSpPr>
        <p:spPr>
          <a:xfrm>
            <a:off x="765820" y="332657"/>
            <a:ext cx="10873208" cy="830997"/>
          </a:xfrm>
          <a:prstGeom prst="rect">
            <a:avLst/>
          </a:prstGeom>
        </p:spPr>
        <p:txBody>
          <a:bodyPr wrap="square">
            <a:spAutoFit/>
          </a:bodyPr>
          <a:lstStyle/>
          <a:p>
            <a:r>
              <a:rPr lang="ru-RU" dirty="0" smtClean="0">
                <a:solidFill>
                  <a:schemeClr val="tx2"/>
                </a:solidFill>
                <a:latin typeface="Times New Roman" pitchFamily="18" charset="0"/>
                <a:cs typeface="Times New Roman" pitchFamily="18" charset="0"/>
              </a:rPr>
              <a:t>Хорошая тренировка в понимании текста — это развертывание предложений в текст. Учащимся предлагаю задание: </a:t>
            </a:r>
            <a:endParaRPr lang="ru-RU" dirty="0">
              <a:solidFill>
                <a:schemeClr val="tx2"/>
              </a:solidFill>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22248" y="836712"/>
            <a:ext cx="7429552" cy="4536504"/>
          </a:xfrm>
        </p:spPr>
        <p:txBody>
          <a:bodyPr>
            <a:normAutofit fontScale="92500"/>
          </a:bodyPr>
          <a:lstStyle/>
          <a:p>
            <a:r>
              <a:rPr lang="ru-RU" dirty="0" smtClean="0">
                <a:solidFill>
                  <a:schemeClr val="tx2"/>
                </a:solidFill>
                <a:latin typeface="Times New Roman" pitchFamily="18" charset="0"/>
                <a:cs typeface="Times New Roman" pitchFamily="18" charset="0"/>
              </a:rPr>
              <a:t>	</a:t>
            </a:r>
            <a:r>
              <a:rPr lang="ru-RU" i="1" dirty="0" smtClean="0">
                <a:solidFill>
                  <a:schemeClr val="tx2"/>
                </a:solidFill>
                <a:latin typeface="Times New Roman" pitchFamily="18" charset="0"/>
                <a:cs typeface="Times New Roman" pitchFamily="18" charset="0"/>
              </a:rPr>
              <a:t>Формы работы с текстом на уроках русского языка очень разнообразны, полюбились уже задания на развитие умения понимать слово, например:</a:t>
            </a:r>
            <a:r>
              <a:rPr lang="ru-RU" dirty="0" smtClean="0">
                <a:solidFill>
                  <a:schemeClr val="tx2"/>
                </a:solidFill>
                <a:latin typeface="Times New Roman" pitchFamily="18" charset="0"/>
                <a:cs typeface="Times New Roman" pitchFamily="18" charset="0"/>
              </a:rPr>
              <a:t/>
            </a:r>
            <a:br>
              <a:rPr lang="ru-RU" dirty="0" smtClean="0">
                <a:solidFill>
                  <a:schemeClr val="tx2"/>
                </a:solidFill>
                <a:latin typeface="Times New Roman" pitchFamily="18" charset="0"/>
                <a:cs typeface="Times New Roman" pitchFamily="18" charset="0"/>
              </a:rPr>
            </a:br>
            <a:r>
              <a:rPr lang="ru-RU" dirty="0" smtClean="0">
                <a:solidFill>
                  <a:schemeClr val="tx2"/>
                </a:solidFill>
                <a:latin typeface="Times New Roman" pitchFamily="18" charset="0"/>
                <a:cs typeface="Times New Roman" pitchFamily="18" charset="0"/>
              </a:rPr>
              <a:t>Найти в тексте непонятные слова и выяснить их смысл. </a:t>
            </a:r>
          </a:p>
          <a:p>
            <a:pPr lvl="0"/>
            <a:r>
              <a:rPr lang="ru-RU" dirty="0" smtClean="0">
                <a:solidFill>
                  <a:schemeClr val="tx2"/>
                </a:solidFill>
                <a:latin typeface="Times New Roman" pitchFamily="18" charset="0"/>
                <a:cs typeface="Times New Roman" pitchFamily="18" charset="0"/>
              </a:rPr>
              <a:t>Найти слова в переносном значении. </a:t>
            </a:r>
          </a:p>
          <a:p>
            <a:pPr lvl="0"/>
            <a:r>
              <a:rPr lang="ru-RU" dirty="0" smtClean="0">
                <a:solidFill>
                  <a:schemeClr val="tx2"/>
                </a:solidFill>
                <a:latin typeface="Times New Roman" pitchFamily="18" charset="0"/>
                <a:cs typeface="Times New Roman" pitchFamily="18" charset="0"/>
              </a:rPr>
              <a:t>Найти в тексте слова, употребленные иронически. </a:t>
            </a:r>
          </a:p>
          <a:p>
            <a:pPr lvl="0"/>
            <a:r>
              <a:rPr lang="ru-RU" dirty="0" smtClean="0">
                <a:solidFill>
                  <a:schemeClr val="tx2"/>
                </a:solidFill>
                <a:latin typeface="Times New Roman" pitchFamily="18" charset="0"/>
                <a:cs typeface="Times New Roman" pitchFamily="18" charset="0"/>
              </a:rPr>
              <a:t>Найдите в тексте утверждение, которое высказано как предположение.</a:t>
            </a:r>
          </a:p>
          <a:p>
            <a:pPr lvl="0"/>
            <a:r>
              <a:rPr lang="ru-RU" dirty="0" smtClean="0">
                <a:solidFill>
                  <a:schemeClr val="tx2"/>
                </a:solidFill>
                <a:latin typeface="Times New Roman" pitchFamily="18" charset="0"/>
                <a:cs typeface="Times New Roman" pitchFamily="18" charset="0"/>
              </a:rPr>
              <a:t>Найдите в тексте неверно употребленное слово.</a:t>
            </a:r>
          </a:p>
          <a:p>
            <a:endParaRPr lang="ru-RU" dirty="0">
              <a:solidFill>
                <a:schemeClr val="tx2"/>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99769798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22248" y="836712"/>
            <a:ext cx="7429552" cy="5112568"/>
          </a:xfrm>
        </p:spPr>
        <p:txBody>
          <a:bodyPr>
            <a:normAutofit fontScale="85000" lnSpcReduction="10000"/>
          </a:bodyPr>
          <a:lstStyle/>
          <a:p>
            <a:r>
              <a:rPr lang="ru-RU" dirty="0" smtClean="0">
                <a:solidFill>
                  <a:schemeClr val="tx2"/>
                </a:solidFill>
                <a:latin typeface="Times New Roman" pitchFamily="18" charset="0"/>
                <a:cs typeface="Times New Roman" pitchFamily="18" charset="0"/>
              </a:rPr>
              <a:t>	</a:t>
            </a:r>
            <a:r>
              <a:rPr lang="ru-RU" i="1" dirty="0" smtClean="0">
                <a:solidFill>
                  <a:schemeClr val="tx2"/>
                </a:solidFill>
                <a:latin typeface="Times New Roman" pitchFamily="18" charset="0"/>
                <a:cs typeface="Times New Roman" pitchFamily="18" charset="0"/>
              </a:rPr>
              <a:t>Читая текст, мы общаемся с ним, а значит, должны уметь выделять в нем главную мысль. К сожалению, это не всегда получается. Поэтому на своих уроках  использую задания, которые призваны развивать «умственную механику». </a:t>
            </a:r>
          </a:p>
          <a:p>
            <a:pPr>
              <a:buFont typeface="Wingdings" pitchFamily="2" charset="2"/>
              <a:buChar char="§"/>
            </a:pPr>
            <a:r>
              <a:rPr lang="ru-RU" dirty="0" smtClean="0">
                <a:solidFill>
                  <a:schemeClr val="tx2"/>
                </a:solidFill>
                <a:latin typeface="Times New Roman" pitchFamily="18" charset="0"/>
                <a:cs typeface="Times New Roman" pitchFamily="18" charset="0"/>
              </a:rPr>
              <a:t>Восстановить неполные или рассыпанные тексты. </a:t>
            </a:r>
          </a:p>
          <a:p>
            <a:pPr>
              <a:buFont typeface="Wingdings" pitchFamily="2" charset="2"/>
              <a:buChar char="§"/>
            </a:pPr>
            <a:r>
              <a:rPr lang="ru-RU" dirty="0" smtClean="0">
                <a:solidFill>
                  <a:schemeClr val="tx2"/>
                </a:solidFill>
                <a:latin typeface="Times New Roman" pitchFamily="18" charset="0"/>
                <a:cs typeface="Times New Roman" pitchFamily="18" charset="0"/>
              </a:rPr>
              <a:t>Дописать словосочетания, угадав недостающие слова: </a:t>
            </a:r>
            <a:r>
              <a:rPr lang="ru-RU" i="1" dirty="0" smtClean="0">
                <a:solidFill>
                  <a:schemeClr val="tx2"/>
                </a:solidFill>
                <a:latin typeface="Times New Roman" pitchFamily="18" charset="0"/>
                <a:cs typeface="Times New Roman" pitchFamily="18" charset="0"/>
              </a:rPr>
              <a:t>перочинный...(нож), грецкий...(орех)</a:t>
            </a:r>
          </a:p>
          <a:p>
            <a:pPr>
              <a:buFont typeface="Wingdings" pitchFamily="2" charset="2"/>
              <a:buChar char="§"/>
            </a:pPr>
            <a:r>
              <a:rPr lang="ru-RU" dirty="0" smtClean="0">
                <a:solidFill>
                  <a:schemeClr val="tx2"/>
                </a:solidFill>
                <a:latin typeface="Times New Roman" pitchFamily="18" charset="0"/>
                <a:cs typeface="Times New Roman" pitchFamily="18" charset="0"/>
              </a:rPr>
              <a:t> Собрать рассыпанные предложения, чтобы получился текст    </a:t>
            </a:r>
          </a:p>
          <a:p>
            <a:pPr>
              <a:buFont typeface="Wingdings" pitchFamily="2" charset="2"/>
              <a:buChar char="§"/>
            </a:pPr>
            <a:r>
              <a:rPr lang="ru-RU" dirty="0" smtClean="0">
                <a:solidFill>
                  <a:schemeClr val="tx2"/>
                </a:solidFill>
                <a:latin typeface="Times New Roman" pitchFamily="18" charset="0"/>
                <a:cs typeface="Times New Roman" pitchFamily="18" charset="0"/>
              </a:rPr>
              <a:t>Из простых предложений собрать сложное, состоящее из 2 грамматических основ, третья останется лишней.  </a:t>
            </a:r>
            <a:r>
              <a:rPr lang="ru-RU" i="1" dirty="0" smtClean="0">
                <a:solidFill>
                  <a:schemeClr val="tx2"/>
                </a:solidFill>
                <a:latin typeface="Times New Roman" pitchFamily="18" charset="0"/>
                <a:cs typeface="Times New Roman" pitchFamily="18" charset="0"/>
              </a:rPr>
              <a:t>Но я выудил ее из воды гвоздем; сейчас я сведу тебя к твоим родителям; вашу шляпу ветер унес в пруд.</a:t>
            </a:r>
            <a:br>
              <a:rPr lang="ru-RU" i="1" dirty="0" smtClean="0">
                <a:solidFill>
                  <a:schemeClr val="tx2"/>
                </a:solidFill>
                <a:latin typeface="Times New Roman" pitchFamily="18" charset="0"/>
                <a:cs typeface="Times New Roman" pitchFamily="18" charset="0"/>
              </a:rPr>
            </a:br>
            <a:endParaRPr lang="ru-RU" dirty="0">
              <a:solidFill>
                <a:schemeClr val="tx2"/>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99769798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2589" y="3356992"/>
            <a:ext cx="7008574" cy="3018408"/>
          </a:xfrm>
        </p:spPr>
        <p:txBody>
          <a:bodyPr>
            <a:noAutofit/>
          </a:bodyPr>
          <a:lstStyle/>
          <a:p>
            <a:pPr>
              <a:buFont typeface="Courier New" pitchFamily="49" charset="0"/>
              <a:buChar char="o"/>
            </a:pPr>
            <a:r>
              <a:rPr lang="ru-RU" sz="2400" dirty="0" smtClean="0">
                <a:solidFill>
                  <a:schemeClr val="tx2"/>
                </a:solidFill>
                <a:latin typeface="Times New Roman" pitchFamily="18" charset="0"/>
                <a:cs typeface="Times New Roman" pitchFamily="18" charset="0"/>
              </a:rPr>
              <a:t>	</a:t>
            </a:r>
            <a:r>
              <a:rPr lang="ru-RU" sz="2400" i="1" dirty="0" smtClean="0">
                <a:solidFill>
                  <a:schemeClr val="tx2"/>
                </a:solidFill>
                <a:latin typeface="Times New Roman" pitchFamily="18" charset="0"/>
                <a:cs typeface="Times New Roman" pitchFamily="18" charset="0"/>
              </a:rPr>
              <a:t>Алгоритм работы по составлению плана. </a:t>
            </a:r>
            <a:br>
              <a:rPr lang="ru-RU" sz="2400" i="1" dirty="0" smtClean="0">
                <a:solidFill>
                  <a:schemeClr val="tx2"/>
                </a:solidFill>
                <a:latin typeface="Times New Roman" pitchFamily="18" charset="0"/>
                <a:cs typeface="Times New Roman" pitchFamily="18" charset="0"/>
              </a:rPr>
            </a:br>
            <a:r>
              <a:rPr lang="ru-RU" sz="2400" i="1" dirty="0" smtClean="0">
                <a:solidFill>
                  <a:schemeClr val="tx2"/>
                </a:solidFill>
                <a:latin typeface="Times New Roman" pitchFamily="18" charset="0"/>
                <a:cs typeface="Times New Roman" pitchFamily="18" charset="0"/>
              </a:rPr>
              <a:t>- </a:t>
            </a:r>
            <a:r>
              <a:rPr lang="ru-RU" sz="2400" dirty="0" smtClean="0">
                <a:solidFill>
                  <a:schemeClr val="tx2"/>
                </a:solidFill>
                <a:latin typeface="Times New Roman" pitchFamily="18" charset="0"/>
                <a:cs typeface="Times New Roman" pitchFamily="18" charset="0"/>
              </a:rPr>
              <a:t>Прочитай внимательно текст и проведи диалог с ним. </a:t>
            </a:r>
            <a:br>
              <a:rPr lang="ru-RU" sz="2400" dirty="0" smtClean="0">
                <a:solidFill>
                  <a:schemeClr val="tx2"/>
                </a:solidFill>
                <a:latin typeface="Times New Roman" pitchFamily="18" charset="0"/>
                <a:cs typeface="Times New Roman" pitchFamily="18" charset="0"/>
              </a:rPr>
            </a:br>
            <a:r>
              <a:rPr lang="ru-RU" sz="2400" dirty="0" smtClean="0">
                <a:solidFill>
                  <a:schemeClr val="tx2"/>
                </a:solidFill>
                <a:latin typeface="Times New Roman" pitchFamily="18" charset="0"/>
                <a:cs typeface="Times New Roman" pitchFamily="18" charset="0"/>
              </a:rPr>
              <a:t>- Выдели существенные мысли в тексте. </a:t>
            </a:r>
            <a:br>
              <a:rPr lang="ru-RU" sz="2400" dirty="0" smtClean="0">
                <a:solidFill>
                  <a:schemeClr val="tx2"/>
                </a:solidFill>
                <a:latin typeface="Times New Roman" pitchFamily="18" charset="0"/>
                <a:cs typeface="Times New Roman" pitchFamily="18" charset="0"/>
              </a:rPr>
            </a:br>
            <a:r>
              <a:rPr lang="ru-RU" sz="2400" dirty="0" smtClean="0">
                <a:solidFill>
                  <a:schemeClr val="tx2"/>
                </a:solidFill>
                <a:latin typeface="Times New Roman" pitchFamily="18" charset="0"/>
                <a:cs typeface="Times New Roman" pitchFamily="18" charset="0"/>
              </a:rPr>
              <a:t>- Определи главную мысль.</a:t>
            </a:r>
            <a:br>
              <a:rPr lang="ru-RU" sz="2400" dirty="0" smtClean="0">
                <a:solidFill>
                  <a:schemeClr val="tx2"/>
                </a:solidFill>
                <a:latin typeface="Times New Roman" pitchFamily="18" charset="0"/>
                <a:cs typeface="Times New Roman" pitchFamily="18" charset="0"/>
              </a:rPr>
            </a:br>
            <a:r>
              <a:rPr lang="ru-RU" sz="2400" dirty="0" smtClean="0">
                <a:solidFill>
                  <a:schemeClr val="tx2"/>
                </a:solidFill>
                <a:latin typeface="Times New Roman" pitchFamily="18" charset="0"/>
                <a:cs typeface="Times New Roman" pitchFamily="18" charset="0"/>
              </a:rPr>
              <a:t>-  Раздели текст на части в соответствии с вычлененными </a:t>
            </a:r>
            <a:r>
              <a:rPr lang="ru-RU" sz="2400" dirty="0" err="1" smtClean="0">
                <a:solidFill>
                  <a:schemeClr val="tx2"/>
                </a:solidFill>
                <a:latin typeface="Times New Roman" pitchFamily="18" charset="0"/>
                <a:cs typeface="Times New Roman" pitchFamily="18" charset="0"/>
              </a:rPr>
              <a:t>микротемами</a:t>
            </a:r>
            <a:r>
              <a:rPr lang="ru-RU" sz="2400" dirty="0" smtClean="0">
                <a:solidFill>
                  <a:schemeClr val="tx2"/>
                </a:solidFill>
                <a:latin typeface="Times New Roman" pitchFamily="18" charset="0"/>
                <a:cs typeface="Times New Roman" pitchFamily="18" charset="0"/>
              </a:rPr>
              <a:t>.</a:t>
            </a:r>
            <a:br>
              <a:rPr lang="ru-RU" sz="2400" dirty="0" smtClean="0">
                <a:solidFill>
                  <a:schemeClr val="tx2"/>
                </a:solidFill>
                <a:latin typeface="Times New Roman" pitchFamily="18" charset="0"/>
                <a:cs typeface="Times New Roman" pitchFamily="18" charset="0"/>
              </a:rPr>
            </a:br>
            <a:r>
              <a:rPr lang="ru-RU" sz="2400" dirty="0" smtClean="0">
                <a:solidFill>
                  <a:schemeClr val="tx2"/>
                </a:solidFill>
                <a:latin typeface="Times New Roman" pitchFamily="18" charset="0"/>
                <a:cs typeface="Times New Roman" pitchFamily="18" charset="0"/>
              </a:rPr>
              <a:t> - Озаглавь каждую часть.</a:t>
            </a:r>
            <a:br>
              <a:rPr lang="ru-RU" sz="2400" dirty="0" smtClean="0">
                <a:solidFill>
                  <a:schemeClr val="tx2"/>
                </a:solidFill>
                <a:latin typeface="Times New Roman" pitchFamily="18" charset="0"/>
                <a:cs typeface="Times New Roman" pitchFamily="18" charset="0"/>
              </a:rPr>
            </a:br>
            <a:endParaRPr lang="ru-RU" sz="2400" dirty="0">
              <a:solidFill>
                <a:schemeClr val="tx2"/>
              </a:solidFill>
              <a:latin typeface="Times New Roman" pitchFamily="18" charset="0"/>
              <a:cs typeface="Times New Roman" pitchFamily="18" charset="0"/>
            </a:endParaRPr>
          </a:p>
        </p:txBody>
      </p:sp>
      <p:sp>
        <p:nvSpPr>
          <p:cNvPr id="3" name="Текст 2"/>
          <p:cNvSpPr>
            <a:spLocks noGrp="1"/>
          </p:cNvSpPr>
          <p:nvPr>
            <p:ph type="body" idx="1"/>
          </p:nvPr>
        </p:nvSpPr>
        <p:spPr>
          <a:xfrm>
            <a:off x="812589" y="476673"/>
            <a:ext cx="7008574" cy="2232247"/>
          </a:xfrm>
        </p:spPr>
        <p:txBody>
          <a:bodyPr>
            <a:normAutofit fontScale="70000" lnSpcReduction="20000"/>
          </a:bodyPr>
          <a:lstStyle/>
          <a:p>
            <a:r>
              <a:rPr lang="ru-RU" dirty="0" smtClean="0">
                <a:solidFill>
                  <a:schemeClr val="tx2"/>
                </a:solidFill>
                <a:latin typeface="Times New Roman" pitchFamily="18" charset="0"/>
                <a:cs typeface="Times New Roman" pitchFamily="18" charset="0"/>
              </a:rPr>
              <a:t>	Опыт Ушинского К.Д. Он считал, что для формирования умения осмысленного воспроизведения текста могут помочь задания с комбинированным набором полученных ребенком знаний. </a:t>
            </a:r>
          </a:p>
          <a:p>
            <a:r>
              <a:rPr lang="ru-RU" i="1" dirty="0" smtClean="0">
                <a:solidFill>
                  <a:schemeClr val="tx2"/>
                </a:solidFill>
                <a:latin typeface="Times New Roman" pitchFamily="18" charset="0"/>
                <a:cs typeface="Times New Roman" pitchFamily="18" charset="0"/>
              </a:rPr>
              <a:t>Самым распространенным является задание закончить предложение: </a:t>
            </a:r>
          </a:p>
          <a:p>
            <a:r>
              <a:rPr lang="ru-RU" dirty="0" smtClean="0">
                <a:solidFill>
                  <a:schemeClr val="tx2"/>
                </a:solidFill>
                <a:latin typeface="Times New Roman" pitchFamily="18" charset="0"/>
                <a:cs typeface="Times New Roman" pitchFamily="18" charset="0"/>
              </a:rPr>
              <a:t>Суффикс, приставка — это … </a:t>
            </a:r>
          </a:p>
          <a:p>
            <a:r>
              <a:rPr lang="ru-RU" dirty="0" smtClean="0">
                <a:solidFill>
                  <a:schemeClr val="tx2"/>
                </a:solidFill>
                <a:latin typeface="Times New Roman" pitchFamily="18" charset="0"/>
                <a:cs typeface="Times New Roman" pitchFamily="18" charset="0"/>
              </a:rPr>
              <a:t>Существительное обозначает предмет, а прилагательное — … </a:t>
            </a:r>
          </a:p>
          <a:p>
            <a:endParaRPr lang="ru-RU"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p:txBody>
          <a:bodyPr/>
          <a:lstStyle/>
          <a:p>
            <a:endParaRPr lang="ru-RU" dirty="0"/>
          </a:p>
        </p:txBody>
      </p:sp>
      <p:pic>
        <p:nvPicPr>
          <p:cNvPr id="1026" name="Picture 2"/>
          <p:cNvPicPr>
            <a:picLocks noChangeAspect="1" noChangeArrowheads="1"/>
          </p:cNvPicPr>
          <p:nvPr/>
        </p:nvPicPr>
        <p:blipFill>
          <a:blip r:embed="rId2" cstate="print"/>
          <a:srcRect/>
          <a:stretch>
            <a:fillRect/>
          </a:stretch>
        </p:blipFill>
        <p:spPr bwMode="auto">
          <a:xfrm>
            <a:off x="189756" y="0"/>
            <a:ext cx="2902570" cy="414908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3142084" y="2132856"/>
            <a:ext cx="5962824" cy="4293096"/>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S102787940">
  <a:themeElements>
    <a:clrScheme name="Books_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Books_16x9">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spDef>
      <a:spPr>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5000"/>
          </a:lnSpc>
          <a:defRPr/>
        </a:defPPr>
      </a:lst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Презентация ОТКРЫТАЯ КНИГА">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Books16x9">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Books16x9">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5F3C251-2A44-472B-8189-0695C2D742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TS102787940</Template>
  <TotalTime>0</TotalTime>
  <Words>363</Words>
  <Application>Microsoft Office PowerPoint</Application>
  <PresentationFormat>Произвольный</PresentationFormat>
  <Paragraphs>35</Paragraphs>
  <Slides>14</Slides>
  <Notes>0</Notes>
  <HiddenSlides>0</HiddenSlides>
  <MMClips>0</MMClips>
  <ScaleCrop>false</ScaleCrop>
  <HeadingPairs>
    <vt:vector size="4" baseType="variant">
      <vt:variant>
        <vt:lpstr>Тема</vt:lpstr>
      </vt:variant>
      <vt:variant>
        <vt:i4>3</vt:i4>
      </vt:variant>
      <vt:variant>
        <vt:lpstr>Заголовки слайдов</vt:lpstr>
      </vt:variant>
      <vt:variant>
        <vt:i4>14</vt:i4>
      </vt:variant>
    </vt:vector>
  </HeadingPairs>
  <TitlesOfParts>
    <vt:vector size="17" baseType="lpstr">
      <vt:lpstr>TS102787940</vt:lpstr>
      <vt:lpstr>Тема Office</vt:lpstr>
      <vt:lpstr>Презентация ОТКРЫТАЯ КНИГА</vt:lpstr>
      <vt:lpstr>Формирование и развитие читательской грамотности на уроках русского языка  </vt:lpstr>
      <vt:lpstr>Слайд 2</vt:lpstr>
      <vt:lpstr>Слайд 3</vt:lpstr>
      <vt:lpstr>Слайд 4</vt:lpstr>
      <vt:lpstr>Слайд 5</vt:lpstr>
      <vt:lpstr>Слайд 6</vt:lpstr>
      <vt:lpstr>Слайд 7</vt:lpstr>
      <vt:lpstr> Алгоритм работы по составлению плана.  - Прочитай внимательно текст и проведи диалог с ним.  - Выдели существенные мысли в тексте.  - Определи главную мысль. -  Раздели текст на части в соответствии с вычлененными микротемами.  - Озаглавь каждую часть. </vt:lpstr>
      <vt:lpstr>Слайд 9</vt:lpstr>
      <vt:lpstr>Слайд 10</vt:lpstr>
      <vt:lpstr>Слайд 11</vt:lpstr>
      <vt:lpstr>Слайд 12</vt:lpstr>
      <vt:lpstr>Слайд 13</vt:lpstr>
      <vt:lpstr>Спасибо за внимание!</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2013-04-11T11:13:38Z</dcterms:created>
  <dcterms:modified xsi:type="dcterms:W3CDTF">2021-12-04T18:33:58Z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TC027879409991</vt:lpwstr>
  </property>
</Properties>
</file>