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1" r:id="rId1"/>
  </p:sldMasterIdLst>
  <p:notesMasterIdLst>
    <p:notesMasterId r:id="rId23"/>
  </p:notesMasterIdLst>
  <p:sldIdLst>
    <p:sldId id="257" r:id="rId2"/>
    <p:sldId id="283" r:id="rId3"/>
    <p:sldId id="281" r:id="rId4"/>
    <p:sldId id="270" r:id="rId5"/>
    <p:sldId id="282" r:id="rId6"/>
    <p:sldId id="279" r:id="rId7"/>
    <p:sldId id="259" r:id="rId8"/>
    <p:sldId id="277" r:id="rId9"/>
    <p:sldId id="268" r:id="rId10"/>
    <p:sldId id="262" r:id="rId11"/>
    <p:sldId id="263" r:id="rId12"/>
    <p:sldId id="264" r:id="rId13"/>
    <p:sldId id="267" r:id="rId14"/>
    <p:sldId id="286" r:id="rId15"/>
    <p:sldId id="273" r:id="rId16"/>
    <p:sldId id="278" r:id="rId17"/>
    <p:sldId id="284" r:id="rId18"/>
    <p:sldId id="287" r:id="rId19"/>
    <p:sldId id="288" r:id="rId20"/>
    <p:sldId id="271" r:id="rId21"/>
    <p:sldId id="272" r:id="rId22"/>
  </p:sldIdLst>
  <p:sldSz cx="9144000" cy="6858000" type="screen4x3"/>
  <p:notesSz cx="6781800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009900"/>
    <a:srgbClr val="00FF00"/>
    <a:srgbClr val="66CCFF"/>
    <a:srgbClr val="3333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214" autoAdjust="0"/>
    <p:restoredTop sz="94717" autoAdjust="0"/>
  </p:normalViewPr>
  <p:slideViewPr>
    <p:cSldViewPr>
      <p:cViewPr varScale="1">
        <p:scale>
          <a:sx n="78" d="100"/>
          <a:sy n="78" d="100"/>
        </p:scale>
        <p:origin x="1452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878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1451" y="0"/>
            <a:ext cx="293878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C95B1B-A455-43C4-A805-5485CC4CE97C}" type="datetimeFigureOut">
              <a:rPr lang="ru-RU" smtClean="0"/>
              <a:pPr/>
              <a:t>11.12.2022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96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8180" y="4715153"/>
            <a:ext cx="54254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3878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1451" y="9428583"/>
            <a:ext cx="293878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88CAE9-558B-4550-9E18-EBA833671B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4424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8CAE9-558B-4550-9E18-EBA833671B78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6531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8CAE9-558B-4550-9E18-EBA833671B78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9858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23528" y="260648"/>
            <a:ext cx="8496944" cy="6192688"/>
          </a:xfrm>
          <a:prstGeom prst="roundRect">
            <a:avLst/>
          </a:prstGeom>
          <a:ln w="57150"/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 descr="image502.jp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6F5F0"/>
              </a:clrFrom>
              <a:clrTo>
                <a:srgbClr val="F6F5F0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788024" y="3861048"/>
            <a:ext cx="3914752" cy="26642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72" r:id="rId1"/>
    <p:sldLayoutId id="2147484073" r:id="rId2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iudina.tanya2013@yandex.ru" TargetMode="External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G"/><Relationship Id="rId3" Type="http://schemas.microsoft.com/office/2007/relationships/media" Target="../media/media3.mp3"/><Relationship Id="rId7" Type="http://schemas.openxmlformats.org/officeDocument/2006/relationships/image" Target="../media/image31.JP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34.png"/><Relationship Id="rId4" Type="http://schemas.openxmlformats.org/officeDocument/2006/relationships/audio" Target="../media/media3.mp3"/><Relationship Id="rId9" Type="http://schemas.openxmlformats.org/officeDocument/2006/relationships/image" Target="../media/image33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16664" y="2758342"/>
            <a:ext cx="6400800" cy="1752600"/>
          </a:xfrm>
        </p:spPr>
        <p:txBody>
          <a:bodyPr>
            <a:normAutofit/>
          </a:bodyPr>
          <a:lstStyle/>
          <a:p>
            <a:pPr algn="r"/>
            <a:r>
              <a:rPr lang="ru-RU" sz="20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r"/>
            <a:endParaRPr lang="ru-RU" sz="2000" b="1" dirty="0" smtClean="0"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20857983">
            <a:off x="399954" y="828491"/>
            <a:ext cx="8215575" cy="2276212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DeflateBottom">
              <a:avLst>
                <a:gd name="adj" fmla="val 40036"/>
              </a:avLst>
            </a:prstTxWarp>
            <a:sp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algn="r"/>
            <a:r>
              <a:rPr lang="ru-RU" sz="5400" b="1" spc="200" dirty="0" smtClean="0">
                <a:ln w="29210">
                  <a:solidFill>
                    <a:srgbClr val="009900"/>
                  </a:solidFill>
                </a:ln>
                <a:solidFill>
                  <a:schemeClr val="tx2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«ЖИВИ, ЁЛОЧКА!»</a:t>
            </a:r>
            <a:endParaRPr lang="ru-RU" sz="5400" b="1" cap="none" spc="200" dirty="0">
              <a:ln w="29210">
                <a:solidFill>
                  <a:srgbClr val="009900"/>
                </a:solidFill>
              </a:ln>
              <a:solidFill>
                <a:schemeClr val="tx2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1026" name="Picture 2" descr="C:\Users\Sneja\Desktop\baum0024.gif"/>
          <p:cNvPicPr>
            <a:picLocks noChangeAspect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43612">
            <a:off x="7722139" y="3460352"/>
            <a:ext cx="1390650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64056" y="4017860"/>
            <a:ext cx="5934083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Юдина  Татьяна М</a:t>
            </a:r>
            <a:r>
              <a:rPr lang="ru-RU" sz="2000" b="1" dirty="0" smtClean="0"/>
              <a:t>ихайловна , учитель начальных классов МБОУ ЦО № 33 </a:t>
            </a:r>
          </a:p>
          <a:p>
            <a:r>
              <a:rPr lang="en-US" sz="2000" b="1" dirty="0" smtClean="0"/>
              <a:t>( </a:t>
            </a:r>
            <a:r>
              <a:rPr lang="ru-RU" sz="2000" b="1" dirty="0" smtClean="0"/>
              <a:t>мастер-класс для учащихся начальной школы)</a:t>
            </a:r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r>
              <a:rPr lang="ru-RU" sz="2000" b="1" dirty="0" smtClean="0"/>
              <a:t>                                      </a:t>
            </a:r>
            <a:r>
              <a:rPr lang="en-US" sz="2000" b="1" dirty="0" smtClean="0">
                <a:hlinkClick r:id="rId3"/>
              </a:rPr>
              <a:t>iudina.tanya2013@yandex.ru</a:t>
            </a:r>
            <a:endParaRPr lang="en-US" sz="2000" b="1" dirty="0" smtClean="0"/>
          </a:p>
          <a:p>
            <a:r>
              <a:rPr lang="en-US" sz="2000" b="1" dirty="0"/>
              <a:t> </a:t>
            </a:r>
            <a:r>
              <a:rPr lang="en-US" sz="2000" b="1" dirty="0" smtClean="0"/>
              <a:t>                                     8-926-347-09-15</a:t>
            </a:r>
            <a:endParaRPr lang="ru-RU" sz="2000" b="1" dirty="0" smtClean="0"/>
          </a:p>
          <a:p>
            <a:endParaRPr lang="ru-RU" sz="2000" dirty="0"/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228732" y="2498995"/>
            <a:ext cx="59766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Мастер – класс «Новогодний марафон»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675907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neja\Desktop\ис ёлка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3778"/>
            <a:ext cx="6192688" cy="650875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68338" y="620688"/>
            <a:ext cx="4575662" cy="1512168"/>
          </a:xfrm>
        </p:spPr>
        <p:txBody>
          <a:bodyPr/>
          <a:lstStyle/>
          <a:p>
            <a:pPr algn="l"/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              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Ёлка </a:t>
            </a:r>
            <a:b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из перьев</a:t>
            </a:r>
            <a:r>
              <a:rPr lang="ru-RU" dirty="0" smtClean="0">
                <a:solidFill>
                  <a:srgbClr val="00FF00"/>
                </a:solidFill>
              </a:rPr>
              <a:t/>
            </a:r>
            <a:br>
              <a:rPr lang="ru-RU" dirty="0" smtClean="0">
                <a:solidFill>
                  <a:srgbClr val="00FF00"/>
                </a:solidFill>
              </a:rPr>
            </a:br>
            <a:r>
              <a:rPr lang="ru-RU" dirty="0" smtClean="0">
                <a:solidFill>
                  <a:srgbClr val="00FF00"/>
                </a:solidFill>
              </a:rPr>
              <a:t> </a:t>
            </a:r>
            <a:endParaRPr lang="ru-RU" dirty="0">
              <a:solidFill>
                <a:srgbClr val="00FF00"/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683568" y="836712"/>
            <a:ext cx="7772400" cy="381642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dirty="0">
              <a:solidFill>
                <a:srgbClr val="00FF00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763960" y="1897957"/>
            <a:ext cx="2736304" cy="749027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dirty="0">
              <a:solidFill>
                <a:srgbClr val="00FF00"/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899592" y="2641756"/>
            <a:ext cx="2736304" cy="749027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dirty="0" smtClean="0">
                <a:solidFill>
                  <a:srgbClr val="00FF00"/>
                </a:solidFill>
              </a:rPr>
              <a:t/>
            </a:r>
            <a:br>
              <a:rPr lang="ru-RU" dirty="0" smtClean="0">
                <a:solidFill>
                  <a:srgbClr val="00FF00"/>
                </a:solidFill>
              </a:rPr>
            </a:br>
            <a:endParaRPr lang="ru-RU" dirty="0">
              <a:solidFill>
                <a:srgbClr val="00FF00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899592" y="3390783"/>
            <a:ext cx="2736304" cy="749027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dirty="0" smtClean="0">
                <a:solidFill>
                  <a:srgbClr val="00FF00"/>
                </a:solidFill>
              </a:rPr>
              <a:t/>
            </a:r>
            <a:br>
              <a:rPr lang="ru-RU" dirty="0" smtClean="0">
                <a:solidFill>
                  <a:srgbClr val="00FF00"/>
                </a:solidFill>
              </a:rPr>
            </a:br>
            <a:endParaRPr lang="ru-RU" dirty="0">
              <a:solidFill>
                <a:srgbClr val="00FF00"/>
              </a:solidFill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899592" y="4139810"/>
            <a:ext cx="2736304" cy="749027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dirty="0">
              <a:solidFill>
                <a:srgbClr val="00FF00"/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043608" y="4888837"/>
            <a:ext cx="4176464" cy="749027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dirty="0">
              <a:solidFill>
                <a:srgbClr val="00FF00"/>
              </a:solidFill>
            </a:endParaRPr>
          </a:p>
        </p:txBody>
      </p:sp>
      <p:pic>
        <p:nvPicPr>
          <p:cNvPr id="12" name="Picture 2" descr="C:\Users\Sneja\Desktop\baum0024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43612">
            <a:off x="7760644" y="3429973"/>
            <a:ext cx="1390650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0555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Sneja\Desktop\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8680"/>
            <a:ext cx="3528392" cy="5681309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Sneja\Desktop\baum0024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43612">
            <a:off x="7866156" y="3316336"/>
            <a:ext cx="1390650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196754"/>
            <a:ext cx="3251200" cy="25922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71800" y="1772818"/>
            <a:ext cx="3312367" cy="216024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59832" y="548680"/>
            <a:ext cx="504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Ёлка из бумаги и фетра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607283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Sneja\Desktop\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41856"/>
            <a:ext cx="4937048" cy="4513873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Sneja\Desktop\baum0024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43612">
            <a:off x="7866154" y="3414508"/>
            <a:ext cx="1390650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239196" y="1290142"/>
            <a:ext cx="3088725" cy="304596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72000" y="543644"/>
            <a:ext cx="3312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     </a:t>
            </a:r>
            <a:r>
              <a:rPr lang="ru-RU" sz="2400" b="1" dirty="0" smtClean="0"/>
              <a:t>Ёлка из мишуры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343470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476672"/>
            <a:ext cx="4032448" cy="936104"/>
          </a:xfrm>
        </p:spPr>
        <p:txBody>
          <a:bodyPr/>
          <a:lstStyle/>
          <a:p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Ёлка из конфет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Users\Sneja\Desktop\ис ёлка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5" t="9556" r="7267" b="9598"/>
          <a:stretch/>
        </p:blipFill>
        <p:spPr bwMode="auto">
          <a:xfrm>
            <a:off x="683568" y="1151775"/>
            <a:ext cx="4320480" cy="5200577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Sneja\Desktop\конфеты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7837" y="260648"/>
            <a:ext cx="3283349" cy="468052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Sneja\Desktop\baum0024.gif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43612">
            <a:off x="7805860" y="3316336"/>
            <a:ext cx="1390650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2304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692695"/>
            <a:ext cx="5328592" cy="554461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96136" y="1556792"/>
            <a:ext cx="3168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Ёлка из мишуры и монет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584036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Sneja\Desktop\baum0024.gif"/>
          <p:cNvPicPr>
            <a:picLocks noChangeAspect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43612">
            <a:off x="7777248" y="3260658"/>
            <a:ext cx="1390650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8" y="332656"/>
            <a:ext cx="7560840" cy="5817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825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76672"/>
            <a:ext cx="3888432" cy="288032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999112" y="337592"/>
            <a:ext cx="3096344" cy="33745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429000"/>
            <a:ext cx="3888432" cy="273630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788024" y="3789040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Мы собрали ладошки по школе для ёлочки – панно 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4651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573016"/>
            <a:ext cx="3600400" cy="272643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55426"/>
            <a:ext cx="3816424" cy="29455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788024" y="1136348"/>
            <a:ext cx="3456384" cy="345638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499992" y="476672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Мы научились делать гирлянды для нашей ёлочки.</a:t>
            </a:r>
            <a:endParaRPr lang="ru-RU" dirty="0"/>
          </a:p>
        </p:txBody>
      </p:sp>
      <p:pic>
        <p:nvPicPr>
          <p:cNvPr id="4" name="Detskaya_pesnya_pro_novyj_god_2_-_Novyj_god_novyj_god_elki_shariki...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308304" y="5157192"/>
            <a:ext cx="1240904" cy="609600"/>
          </a:xfrm>
          <a:prstGeom prst="rect">
            <a:avLst/>
          </a:prstGeom>
        </p:spPr>
      </p:pic>
      <p:pic>
        <p:nvPicPr>
          <p:cNvPr id="5" name="ROSSIJSKIJ_Ded_Moroz_-_ROSSIJSKIJ_DED_MOROZ_(iPlayer.fm)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876800" y="580489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882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31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1640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48680"/>
            <a:ext cx="4464496" cy="48965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292080" y="1340768"/>
            <a:ext cx="3456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Вот такая длинная гирлянда для ёлочки!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683460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48680"/>
            <a:ext cx="3315456" cy="302433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568531"/>
            <a:ext cx="3476616" cy="302433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592867"/>
            <a:ext cx="3249168" cy="2657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131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516" y="3320613"/>
            <a:ext cx="5698636" cy="396043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59632" y="2866003"/>
            <a:ext cx="5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Задачи  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259632" y="548680"/>
            <a:ext cx="6840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Цели :</a:t>
            </a:r>
            <a:endParaRPr lang="ru-RU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043608" y="1268760"/>
            <a:ext cx="727280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 </a:t>
            </a:r>
            <a:r>
              <a:rPr lang="ru-RU" sz="2000" b="1" dirty="0" smtClean="0"/>
              <a:t>-донести </a:t>
            </a:r>
            <a:r>
              <a:rPr lang="ru-RU" sz="2000" b="1" dirty="0"/>
              <a:t>до людей информацию , что в век технологии , развития массового производства , науки мы не должны забывать о бережном отношении к </a:t>
            </a:r>
            <a:r>
              <a:rPr lang="ru-RU" sz="2000" b="1" dirty="0" smtClean="0"/>
              <a:t>природе</a:t>
            </a:r>
          </a:p>
          <a:p>
            <a:r>
              <a:rPr lang="ru-RU" sz="2000" b="1" dirty="0" smtClean="0"/>
              <a:t>-научить изготавливать ёлочку  из разных материалов</a:t>
            </a:r>
          </a:p>
          <a:p>
            <a:r>
              <a:rPr lang="ru-RU" sz="2000" b="1" dirty="0" smtClean="0"/>
              <a:t>-создание коллекции МК и идей для украшения ёлки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540837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188640"/>
            <a:ext cx="6980312" cy="5328591"/>
          </a:xfrm>
        </p:spPr>
        <p:txBody>
          <a:bodyPr>
            <a:scene3d>
              <a:camera prst="isometricOffAxis1Righ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l"/>
            <a:r>
              <a:rPr lang="ru-RU" b="1" dirty="0" smtClean="0">
                <a:ln/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2000" b="1" dirty="0" smtClean="0">
                <a:ln/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Есть просто храм , есть храм науки</a:t>
            </a:r>
            <a:br>
              <a:rPr lang="ru-RU" sz="2000" b="1" dirty="0" smtClean="0">
                <a:ln/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2000" b="1" dirty="0" smtClean="0">
                <a:ln/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А есть ещё природы храм , </a:t>
            </a:r>
            <a:br>
              <a:rPr lang="ru-RU" sz="2000" b="1" dirty="0" smtClean="0">
                <a:ln/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2000" b="1" dirty="0" smtClean="0">
                <a:ln/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С лесами , тянущими руки , навстречу солнцу и ветрам.</a:t>
            </a:r>
            <a:br>
              <a:rPr lang="ru-RU" sz="2000" b="1" dirty="0" smtClean="0">
                <a:ln/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2000" b="1" dirty="0" smtClean="0">
                <a:ln/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Он свят в любое время года </a:t>
            </a:r>
            <a:br>
              <a:rPr lang="ru-RU" sz="2000" b="1" dirty="0" smtClean="0">
                <a:ln/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2000" b="1" dirty="0" smtClean="0">
                <a:ln/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Открыт для нас в жару и стынь.</a:t>
            </a:r>
            <a:br>
              <a:rPr lang="ru-RU" sz="2000" b="1" dirty="0" smtClean="0">
                <a:ln/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2000" b="1" dirty="0" smtClean="0">
                <a:ln/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Входи сюда , будь сердцем чуток ,</a:t>
            </a:r>
            <a:br>
              <a:rPr lang="ru-RU" sz="2000" b="1" dirty="0" smtClean="0">
                <a:ln/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2000" b="1" dirty="0" smtClean="0">
                <a:ln/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Не оскверняй его святынь .</a:t>
            </a:r>
            <a:br>
              <a:rPr lang="ru-RU" sz="2000" b="1" dirty="0" smtClean="0">
                <a:ln/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2000" b="1" dirty="0" smtClean="0">
                <a:ln/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Давайте вместе Землю украшать , сажать цветы</a:t>
            </a:r>
            <a:br>
              <a:rPr lang="ru-RU" sz="2000" b="1" dirty="0" smtClean="0">
                <a:ln/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2000" b="1" dirty="0" err="1" smtClean="0">
                <a:ln/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Цветы</a:t>
            </a:r>
            <a:r>
              <a:rPr lang="ru-RU" sz="2000" b="1" dirty="0" smtClean="0">
                <a:ln/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сажать повсюду.</a:t>
            </a:r>
            <a:br>
              <a:rPr lang="ru-RU" sz="2000" b="1" dirty="0" smtClean="0">
                <a:ln/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2000" b="1" dirty="0" smtClean="0">
                <a:ln/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Давайте вместе Землю уважать</a:t>
            </a:r>
            <a:br>
              <a:rPr lang="ru-RU" sz="2000" b="1" dirty="0" smtClean="0">
                <a:ln/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2000" b="1" dirty="0" smtClean="0">
                <a:ln/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И относиться к ней как к чуду !</a:t>
            </a:r>
            <a:br>
              <a:rPr lang="ru-RU" sz="2000" b="1" dirty="0" smtClean="0">
                <a:ln/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2000" b="1" dirty="0" smtClean="0">
                <a:ln/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Мы забываем , что она у нас одна   -</a:t>
            </a:r>
            <a:br>
              <a:rPr lang="ru-RU" sz="2000" b="1" dirty="0" smtClean="0">
                <a:ln/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2000" b="1" dirty="0" smtClean="0">
                <a:ln/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Неповторимая , ранимая , живая .</a:t>
            </a:r>
            <a:br>
              <a:rPr lang="ru-RU" sz="2000" b="1" dirty="0" smtClean="0">
                <a:ln/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2000" b="1" dirty="0" smtClean="0">
                <a:ln/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Прекрасная , хоть лето , хоть зима …</a:t>
            </a:r>
            <a:br>
              <a:rPr lang="ru-RU" sz="2000" b="1" dirty="0" smtClean="0">
                <a:ln/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2000" b="1" dirty="0" smtClean="0">
                <a:ln/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Она у нас одна , одна такая !</a:t>
            </a:r>
            <a:endParaRPr lang="ru-RU" sz="4800" b="1" u="sng" dirty="0">
              <a:ln/>
              <a:solidFill>
                <a:schemeClr val="tx1">
                  <a:lumMod val="85000"/>
                  <a:lumOff val="15000"/>
                </a:schemeClr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3" name="Picture 2" descr="C:\Users\Sneja\Desktop\baum0024.gif"/>
          <p:cNvPicPr>
            <a:picLocks noChangeAspect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43612">
            <a:off x="7754366" y="3346650"/>
            <a:ext cx="1390650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4611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neja\Desktop\bb12f092d198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2" y="332656"/>
            <a:ext cx="4585779" cy="6044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84785"/>
            <a:ext cx="7772400" cy="2115666"/>
          </a:xfrm>
        </p:spPr>
        <p:txBody>
          <a:bodyPr/>
          <a:lstStyle/>
          <a:p>
            <a:r>
              <a:rPr lang="ru-RU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СПАСИБО  ЗА  ВНИМАНИЕ</a:t>
            </a:r>
            <a:r>
              <a:rPr lang="ru-RU" sz="6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!</a:t>
            </a:r>
            <a:endParaRPr lang="ru-RU" sz="6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777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0648"/>
            <a:ext cx="8352928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87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4355976" y="1772816"/>
            <a:ext cx="2304256" cy="5040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dirty="0" smtClean="0"/>
              <a:t> </a:t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012160" y="3717032"/>
            <a:ext cx="2304256" cy="5040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dirty="0" smtClean="0"/>
              <a:t> </a:t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endParaRPr lang="ru-RU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915816" y="5868592"/>
            <a:ext cx="2304256" cy="5040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endParaRPr lang="ru-RU" dirty="0"/>
          </a:p>
        </p:txBody>
      </p:sp>
      <p:pic>
        <p:nvPicPr>
          <p:cNvPr id="9" name="Picture 2" descr="C:\Users\Sneja\Desktop\baum0024.gif"/>
          <p:cNvPicPr>
            <a:picLocks noChangeAspect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43612">
            <a:off x="7722139" y="3460352"/>
            <a:ext cx="1390650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83568" y="548680"/>
            <a:ext cx="4536504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Мне ёлку купили ! Мне ёлку купили !</a:t>
            </a:r>
          </a:p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 лесу на опушке её не рубили !</a:t>
            </a:r>
          </a:p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 сделали ёлку на добром заводе </a:t>
            </a:r>
          </a:p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Хорошие дяди , весёлые тёти.</a:t>
            </a:r>
          </a:p>
          <a:p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Скорей приходите , скорей поглядите</a:t>
            </a:r>
          </a:p>
          <a:p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На ёлку из тонких серебряных нитей :</a:t>
            </a:r>
          </a:p>
          <a:p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Вся в хвое мохнатой , блестящей и пышной ,</a:t>
            </a:r>
          </a:p>
          <a:p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Задень – и она зазвенит еле слышно.</a:t>
            </a:r>
          </a:p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 ёлка лесная осталась живая ,</a:t>
            </a:r>
          </a:p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Стоит на опушке , макушкой кивая.</a:t>
            </a:r>
          </a:p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Кому ? Никому !</a:t>
            </a:r>
          </a:p>
          <a:p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Просто ветру , метели ,</a:t>
            </a:r>
          </a:p>
          <a:p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Такой же красивой не спиленной ели !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404665"/>
            <a:ext cx="2992188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213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832148"/>
            <a:ext cx="3611240" cy="274086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772816"/>
            <a:ext cx="3539232" cy="280831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645024"/>
            <a:ext cx="3611240" cy="266429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35696" y="476672"/>
            <a:ext cx="6336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Мы  провели опрос : какую ёлку будете ставить и что потом с </a:t>
            </a:r>
          </a:p>
          <a:p>
            <a:r>
              <a:rPr lang="ru-RU" dirty="0"/>
              <a:t> </a:t>
            </a:r>
            <a:r>
              <a:rPr lang="ru-RU" dirty="0" smtClean="0"/>
              <a:t>                                                 ней будет 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7307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540" y="260648"/>
            <a:ext cx="8228919" cy="115212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159636"/>
            <a:ext cx="7137826" cy="152996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99" y="2276871"/>
            <a:ext cx="8326447" cy="18722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645024"/>
            <a:ext cx="7735184" cy="64612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149080"/>
            <a:ext cx="7655943" cy="1011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265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Sneja\Desktop\baum0024.gif"/>
          <p:cNvPicPr>
            <a:picLocks noChangeAspect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43612">
            <a:off x="7794147" y="3316336"/>
            <a:ext cx="1390650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144" y="548680"/>
            <a:ext cx="4342903" cy="431348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220072" y="2320270"/>
            <a:ext cx="3456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Я – ЖИВАЯ !!!</a:t>
            </a:r>
            <a:endParaRPr lang="ru-RU" sz="4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148064" y="980728"/>
            <a:ext cx="32403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    ЛЮДИ !</a:t>
            </a:r>
            <a:endParaRPr lang="ru-RU" sz="48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661144" y="5013176"/>
            <a:ext cx="41988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Ель в лесу должна расти ,</a:t>
            </a:r>
          </a:p>
          <a:p>
            <a:r>
              <a:rPr lang="ru-RU" dirty="0" smtClean="0"/>
              <a:t>Людям красоту нести !</a:t>
            </a:r>
          </a:p>
          <a:p>
            <a:r>
              <a:rPr lang="ru-RU" dirty="0" smtClean="0"/>
              <a:t>Не рубите ель , друзья !</a:t>
            </a:r>
          </a:p>
          <a:p>
            <a:r>
              <a:rPr lang="ru-RU" dirty="0" smtClean="0"/>
              <a:t>Красоту рубить нельзя 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4620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528648"/>
            <a:ext cx="2016224" cy="39084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3568" y="374551"/>
            <a:ext cx="604867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Высока , стройна </a:t>
            </a:r>
            <a:r>
              <a:rPr lang="ru-RU" sz="2000" dirty="0"/>
              <a:t>,</a:t>
            </a:r>
            <a:r>
              <a:rPr lang="ru-RU" sz="2000" dirty="0" smtClean="0"/>
              <a:t>красива  ель стоит , ну просто диво!</a:t>
            </a:r>
          </a:p>
          <a:p>
            <a:r>
              <a:rPr lang="ru-RU" sz="2000" dirty="0" smtClean="0"/>
              <a:t>В белой шубке ,словно пава , и стройна , и величава!</a:t>
            </a:r>
          </a:p>
          <a:p>
            <a:r>
              <a:rPr lang="ru-RU" sz="2000" dirty="0" smtClean="0"/>
              <a:t>Блеск снежинок и огней загораются на ней.</a:t>
            </a:r>
          </a:p>
          <a:p>
            <a:r>
              <a:rPr lang="ru-RU" sz="2000" dirty="0" smtClean="0"/>
              <a:t>Но загрустила наша ёлка ,опустила вниз иголки - </a:t>
            </a:r>
          </a:p>
          <a:p>
            <a:r>
              <a:rPr lang="ru-RU" sz="2000" dirty="0" smtClean="0"/>
              <a:t>Скоро праздник Новый год ,возле ёлки хоровод !</a:t>
            </a:r>
          </a:p>
          <a:p>
            <a:r>
              <a:rPr lang="ru-RU" sz="2000" dirty="0" smtClean="0"/>
              <a:t>Только ёлочка грустит ,и ночей она не спит ,</a:t>
            </a:r>
          </a:p>
          <a:p>
            <a:r>
              <a:rPr lang="ru-RU" sz="2000" dirty="0" smtClean="0"/>
              <a:t>Не блестят на ней снежинки ,белоснежные пушинки.</a:t>
            </a:r>
          </a:p>
          <a:p>
            <a:r>
              <a:rPr lang="ru-RU" sz="2000" dirty="0" smtClean="0"/>
              <a:t>Всё ей кажется вот-вот человек за ней придёт .</a:t>
            </a:r>
          </a:p>
          <a:p>
            <a:r>
              <a:rPr lang="ru-RU" sz="2000" dirty="0" smtClean="0"/>
              <a:t>Срубит , в дом свой унесёт.</a:t>
            </a:r>
          </a:p>
          <a:p>
            <a:r>
              <a:rPr lang="ru-RU" sz="2000" dirty="0" smtClean="0"/>
              <a:t>Будет ёлку наряжать и гирляндой украшать.</a:t>
            </a:r>
          </a:p>
          <a:p>
            <a:r>
              <a:rPr lang="ru-RU" sz="2000" dirty="0" smtClean="0"/>
              <a:t>Постоит она недолго , и </a:t>
            </a:r>
            <a:r>
              <a:rPr lang="ru-RU" sz="2000" dirty="0" err="1" smtClean="0"/>
              <a:t>осыпятся</a:t>
            </a:r>
            <a:r>
              <a:rPr lang="ru-RU" sz="2000" dirty="0" smtClean="0"/>
              <a:t> иголки ,</a:t>
            </a:r>
          </a:p>
          <a:p>
            <a:r>
              <a:rPr lang="ru-RU" sz="2000" dirty="0" smtClean="0"/>
              <a:t>Ёлку вынесут , сожгут …</a:t>
            </a:r>
          </a:p>
          <a:p>
            <a:r>
              <a:rPr lang="ru-RU" sz="2000" dirty="0" smtClean="0"/>
              <a:t>Страшно ёлочке , и тут …</a:t>
            </a:r>
          </a:p>
          <a:p>
            <a:r>
              <a:rPr lang="ru-RU" sz="2000" dirty="0" smtClean="0"/>
              <a:t>Видит ёлочка  зверей , направляющихся к ней …</a:t>
            </a:r>
          </a:p>
          <a:p>
            <a:endParaRPr lang="ru-RU" sz="2000" dirty="0"/>
          </a:p>
        </p:txBody>
      </p:sp>
      <p:pic>
        <p:nvPicPr>
          <p:cNvPr id="4" name="Varya_Skripkina_-_JOlochke_ne_kholodno_zimojj_4883130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195736" y="5865088"/>
            <a:ext cx="609600" cy="45719"/>
          </a:xfrm>
          <a:prstGeom prst="rect">
            <a:avLst/>
          </a:prstGeom>
        </p:spPr>
      </p:pic>
      <p:pic>
        <p:nvPicPr>
          <p:cNvPr id="15" name="Varya_Skripkina_-_JOlochke_ne_kholodno_zimojj_4883130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 flipV="1">
            <a:off x="3131840" y="5040610"/>
            <a:ext cx="648072" cy="476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709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0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604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692696"/>
            <a:ext cx="7704856" cy="3816424"/>
          </a:xfrm>
        </p:spPr>
        <p:txBody>
          <a:bodyPr/>
          <a:lstStyle/>
          <a:p>
            <a:pPr algn="l"/>
            <a:r>
              <a:rPr lang="ru-RU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Есть много разных  материалов, из которых можно сделать ёлочку</a:t>
            </a:r>
          </a:p>
          <a:p>
            <a:pPr algn="l"/>
            <a:endParaRPr lang="ru-RU" dirty="0"/>
          </a:p>
        </p:txBody>
      </p:sp>
      <p:pic>
        <p:nvPicPr>
          <p:cNvPr id="4" name="Picture 2" descr="C:\Users\Sneja\Desktop\baum0024.gif"/>
          <p:cNvPicPr>
            <a:picLocks noChangeAspect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43612">
            <a:off x="7722139" y="3388344"/>
            <a:ext cx="1390650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818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 ёлоч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ёлочка</Template>
  <TotalTime>405</TotalTime>
  <Words>534</Words>
  <Application>Microsoft Office PowerPoint</Application>
  <PresentationFormat>Экран (4:3)</PresentationFormat>
  <Paragraphs>67</Paragraphs>
  <Slides>21</Slides>
  <Notes>2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Arial</vt:lpstr>
      <vt:lpstr>Calibri</vt:lpstr>
      <vt:lpstr>Monotype Corsiva</vt:lpstr>
      <vt:lpstr>Презентация ёлочка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Ёлка               из перьев  </vt:lpstr>
      <vt:lpstr>Презентация PowerPoint</vt:lpstr>
      <vt:lpstr>Презентация PowerPoint</vt:lpstr>
      <vt:lpstr>Ёлка из конфет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Есть просто храм , есть храм науки А есть ещё природы храм ,  С лесами , тянущими руки , навстречу солнцу и ветрам. Он свят в любое время года  Открыт для нас в жару и стынь. Входи сюда , будь сердцем чуток , Не оскверняй его святынь . Давайте вместе Землю украшать , сажать цветы Цветы сажать повсюду. Давайте вместе Землю уважать И относиться к ней как к чуду ! Мы забываем , что она у нас одна   - Неповторимая , ранимая , живая . Прекрасная , хоть лето , хоть зима … Она у нас одна , одна такая !</vt:lpstr>
      <vt:lpstr>СПАСИБО  ЗА  ВНИМАНИЕ!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Татьяна</cp:lastModifiedBy>
  <cp:revision>58</cp:revision>
  <cp:lastPrinted>2015-12-11T20:45:52Z</cp:lastPrinted>
  <dcterms:created xsi:type="dcterms:W3CDTF">2015-11-30T16:41:40Z</dcterms:created>
  <dcterms:modified xsi:type="dcterms:W3CDTF">2022-12-11T04:33:46Z</dcterms:modified>
</cp:coreProperties>
</file>