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1" r:id="rId4"/>
    <p:sldId id="262" r:id="rId5"/>
    <p:sldId id="277" r:id="rId6"/>
    <p:sldId id="260" r:id="rId7"/>
    <p:sldId id="257" r:id="rId8"/>
    <p:sldId id="258" r:id="rId9"/>
    <p:sldId id="275" r:id="rId10"/>
    <p:sldId id="259" r:id="rId11"/>
    <p:sldId id="264" r:id="rId12"/>
    <p:sldId id="266" r:id="rId13"/>
    <p:sldId id="265" r:id="rId14"/>
    <p:sldId id="267" r:id="rId15"/>
    <p:sldId id="268" r:id="rId16"/>
    <p:sldId id="270" r:id="rId17"/>
    <p:sldId id="269" r:id="rId18"/>
    <p:sldId id="271" r:id="rId19"/>
    <p:sldId id="272" r:id="rId20"/>
    <p:sldId id="274" r:id="rId21"/>
    <p:sldId id="273" r:id="rId22"/>
    <p:sldId id="276" r:id="rId23"/>
    <p:sldId id="278" r:id="rId24"/>
    <p:sldId id="279" r:id="rId25"/>
    <p:sldId id="280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87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DF6AF-AEFE-484C-975E-99243D943795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E1E4B-B5A2-4527-8EF0-79C2449D62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169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DF6AF-AEFE-484C-975E-99243D943795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E1E4B-B5A2-4527-8EF0-79C2449D62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25648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DF6AF-AEFE-484C-975E-99243D943795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E1E4B-B5A2-4527-8EF0-79C2449D62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2365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DF6AF-AEFE-484C-975E-99243D943795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E1E4B-B5A2-4527-8EF0-79C2449D62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0402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DF6AF-AEFE-484C-975E-99243D943795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E1E4B-B5A2-4527-8EF0-79C2449D62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32540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DF6AF-AEFE-484C-975E-99243D943795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E1E4B-B5A2-4527-8EF0-79C2449D62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360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DF6AF-AEFE-484C-975E-99243D943795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E1E4B-B5A2-4527-8EF0-79C2449D62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70087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DF6AF-AEFE-484C-975E-99243D943795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E1E4B-B5A2-4527-8EF0-79C2449D62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29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DF6AF-AEFE-484C-975E-99243D943795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E1E4B-B5A2-4527-8EF0-79C2449D62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50960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DF6AF-AEFE-484C-975E-99243D943795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E1E4B-B5A2-4527-8EF0-79C2449D62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5224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DF6AF-AEFE-484C-975E-99243D943795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E1E4B-B5A2-4527-8EF0-79C2449D62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7560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4DF6AF-AEFE-484C-975E-99243D943795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CE1E4B-B5A2-4527-8EF0-79C2449D62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7391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Как встречают Новый года люди всех земных широт!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2343" y="3388122"/>
            <a:ext cx="2400300" cy="28194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193143"/>
            <a:ext cx="9144000" cy="2892538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170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7990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А знаете ли вы, что...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06286"/>
            <a:ext cx="10515600" cy="4870677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Песне "В лесу родилась елочка" уже более 100 лет! </a:t>
            </a:r>
          </a:p>
          <a:p>
            <a:r>
              <a:rPr lang="ru-RU" dirty="0" smtClean="0"/>
              <a:t>В 1903 году княгиня Раиса Адамовна Кудашева (она была учителем, детским поэтом и библиотекарем) сочинила стихотворение "Ёлка". Оно было опубликовано в рождественском номере детского журнала «Малютка». А через 2 года на слова этого стихотворения сочинил песенку для своей дочки композитор-любитель Леонид Карлович </a:t>
            </a:r>
            <a:r>
              <a:rPr lang="ru-RU" dirty="0" err="1" smtClean="0"/>
              <a:t>Бекман</a:t>
            </a:r>
            <a:r>
              <a:rPr lang="ru-RU" dirty="0" smtClean="0"/>
              <a:t> (по профессии - агроном). Нотной грамотой он не владел, и ноты песни записала его жена - Елена Александровна </a:t>
            </a:r>
            <a:r>
              <a:rPr lang="ru-RU" dirty="0" err="1" smtClean="0"/>
              <a:t>Бекман</a:t>
            </a:r>
            <a:r>
              <a:rPr lang="ru-RU" dirty="0" smtClean="0"/>
              <a:t>-Щербина. </a:t>
            </a:r>
          </a:p>
          <a:p>
            <a:r>
              <a:rPr lang="ru-RU" dirty="0" smtClean="0"/>
              <a:t>При написании песни текст был сильно сокращен, и это тот самый текст, который мы поем на новогодних праздниках вот уже более века.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8725" y="26015"/>
            <a:ext cx="3048264" cy="2560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641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 Деда Мороза…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92889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Никто не знает точно, где и когда появился на свет Дед Мороз. </a:t>
            </a:r>
          </a:p>
          <a:p>
            <a:r>
              <a:rPr lang="ru-RU" dirty="0" smtClean="0"/>
              <a:t>Первые упоминания о старце, который вызывает сильные морозы, замечены у восточных славян. Изначально волшебника называли не Дедом Морозом, а Мороком – именем бога холода и зимы. Существует версия, по которой слово «мороз» впоследствии произошло как раз от имени древнеславянского духа. Морок был злым существом. Славяне представляли его сгорбленным растрепанным стариком, который ходил по лесам в льняной рубахе и в лаптях. Все на своем пути он покрывал снегом или превращал в лед – деревья, реки, землю. Славяне верили, что при встрече с Мороком человек превратится в ледяное изваяние, поэтому очень боялись злого духа. С тех времен и пошли выражения «упасть в обморок» и «заморочить голову».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3736" y="0"/>
            <a:ext cx="3048264" cy="2560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22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93257" y="420914"/>
            <a:ext cx="7068457" cy="6241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040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143" y="0"/>
            <a:ext cx="10958286" cy="2206171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351314"/>
            <a:ext cx="10515600" cy="3933371"/>
          </a:xfrm>
        </p:spPr>
        <p:txBody>
          <a:bodyPr/>
          <a:lstStyle/>
          <a:p>
            <a:r>
              <a:rPr lang="ru-RU" dirty="0" smtClean="0"/>
              <a:t>Позже наши предки научились использовать духа зимы в своих целях. Славяне считали: если зима будет снежной и холодной, то летом обязательно будет много урожая. Они стали приманивать бога холода, в Святки и Чистый четверг зазывая его к себе блинами или кутьей. Еду для духа оставляли на крыльце или на окне. Наутро еда исчезала, а на Рождество или Святки ударяли морозы, да такие сильные, что снег под гонами буквально трещал. Отсюда и появились более ласковые имена для бога зимы – </a:t>
            </a:r>
            <a:r>
              <a:rPr lang="ru-RU" dirty="0" err="1" smtClean="0"/>
              <a:t>Трескунец</a:t>
            </a:r>
            <a:r>
              <a:rPr lang="ru-RU" dirty="0" smtClean="0"/>
              <a:t> и </a:t>
            </a:r>
            <a:r>
              <a:rPr lang="ru-RU" dirty="0" err="1" smtClean="0"/>
              <a:t>Студенец</a:t>
            </a:r>
            <a:r>
              <a:rPr lang="ru-RU" dirty="0" smtClean="0"/>
              <a:t>. Изменился и образ волшебника.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5085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"/>
            <a:ext cx="10918371" cy="2380342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844799"/>
            <a:ext cx="10515600" cy="3332163"/>
          </a:xfrm>
        </p:spPr>
        <p:txBody>
          <a:bodyPr/>
          <a:lstStyle/>
          <a:p>
            <a:r>
              <a:rPr lang="ru-RU" dirty="0" smtClean="0"/>
              <a:t>Рубаха и лапти сменились на длинную шубу и шапку. Посох прародителя Деда Мороза был украшен головой быка – символом плодородия и счастья. На руках </a:t>
            </a:r>
            <a:r>
              <a:rPr lang="ru-RU" dirty="0" err="1" smtClean="0"/>
              <a:t>Трескунца</a:t>
            </a:r>
            <a:r>
              <a:rPr lang="ru-RU" dirty="0" smtClean="0"/>
              <a:t> были теплые трехпалые перчатки: считалось, что у всех божеств меньше пальцев, чем у человека. Несмотря на то, что такой Дед Мороз стал добрее, современным детям он вряд ли понравился бы: </a:t>
            </a:r>
            <a:r>
              <a:rPr lang="ru-RU" dirty="0" err="1" smtClean="0"/>
              <a:t>Студенца</a:t>
            </a:r>
            <a:r>
              <a:rPr lang="ru-RU" dirty="0" smtClean="0"/>
              <a:t> по-прежнему изображали свирепым косматым стариком.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9074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086" y="0"/>
            <a:ext cx="11161485" cy="2278743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278743"/>
            <a:ext cx="10515600" cy="3898220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Мороз Иванович</a:t>
            </a:r>
          </a:p>
          <a:p>
            <a:r>
              <a:rPr lang="ru-RU" dirty="0" smtClean="0"/>
              <a:t>После Крещения Руси </a:t>
            </a:r>
            <a:r>
              <a:rPr lang="ru-RU" dirty="0" err="1" smtClean="0"/>
              <a:t>Студенец</a:t>
            </a:r>
            <a:r>
              <a:rPr lang="ru-RU" dirty="0" smtClean="0"/>
              <a:t> был забыт, а на смену так никто и не пришел. Дед Мороз возродился лишь в XIX веке в образе Николая Чудотворца, или Николая Угодника. Этот святой был избран для образа доброго старца с подарками для детей, поскольку еще при жизни он много помогал людям и был очень щедрым. При императоре Александре II образ святого Николая впервые был связан с Новым Годом и Рождеством. Николай Угодник ходил по домам и дарил детям подарки, но самой ребятне этот образ так и не стал близок, и в конце XIX века на смену святому пришел привычный для нас Дед Мороз.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6977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50742" y="271815"/>
            <a:ext cx="4659086" cy="658618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257" y="522503"/>
            <a:ext cx="4005943" cy="6168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044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170" y="1"/>
            <a:ext cx="11001829" cy="21336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351313"/>
            <a:ext cx="10515600" cy="4209143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После революции Дед Мороз подвергся гонениям. Вернулся волшебник лишь в канун 1936 года, да не один, а с внучкой Снегурочкой. После очередного возрождения Дед Мороз снова стал еще добрее. Теперь он начал дарить подарки всем детям, взамен на рассказанное стихотворение или песенку. Посох из орудия для тумаков превратился в волшебное приспособление, с помощью которого Дед Мороз стал зажигать новогоднюю елками разноцветными огнями.</a:t>
            </a:r>
          </a:p>
          <a:p>
            <a:r>
              <a:rPr lang="ru-RU" dirty="0" smtClean="0"/>
              <a:t>В конце 80-х годов дед Мороз поселился в своей резиденции в Архангельске, а в конце 90-х переехал в Великий Устюг, где и живет по сей день. Дети со всей России в течение года пишут доброму волшебнику письма, рассказывая, что они хотят получить в подарок на Новый Год. Дед Мороз исполняет желания всех ребят без исключения, принося им в подарок не просто игрушки или угощения, а настоящую сказку и волшебство.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170" y="0"/>
            <a:ext cx="11001829" cy="21336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570" y="152400"/>
            <a:ext cx="11001829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006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6877" y="375897"/>
            <a:ext cx="5438210" cy="618455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4476" y="375897"/>
            <a:ext cx="6002724" cy="6184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75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7061" y="678995"/>
            <a:ext cx="5608866" cy="280443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5115" y="678995"/>
            <a:ext cx="5562662" cy="400237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4006" y="3261092"/>
            <a:ext cx="6865495" cy="3491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304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0800" y="419894"/>
            <a:ext cx="9158514" cy="6024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56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44183" y="337188"/>
            <a:ext cx="10028420" cy="6063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876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3534" y="252751"/>
            <a:ext cx="7884828" cy="6458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542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Как встречают Новый год люди всех земных широт…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- Найдите отличия у  сказочных героев!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40902" y="682171"/>
            <a:ext cx="3048337" cy="256177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550355"/>
            <a:ext cx="8002701" cy="399558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04686" y="2859314"/>
            <a:ext cx="13478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Санта Клаус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8215086" y="6176963"/>
            <a:ext cx="1285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Дед Мороз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1912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Дедушки Морозы </a:t>
            </a:r>
            <a:r>
              <a:rPr lang="ru-RU" dirty="0"/>
              <a:t>р</a:t>
            </a:r>
            <a:r>
              <a:rPr lang="ru-RU" dirty="0" smtClean="0"/>
              <a:t>азных стран!</a:t>
            </a:r>
            <a:br>
              <a:rPr lang="ru-RU" dirty="0" smtClean="0"/>
            </a:br>
            <a:r>
              <a:rPr lang="ru-RU" sz="1600" dirty="0" smtClean="0"/>
              <a:t> </a:t>
            </a:r>
            <a:endParaRPr lang="ru-RU" sz="1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52167" y="2021654"/>
            <a:ext cx="2743438" cy="413344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6716" y="2454764"/>
            <a:ext cx="5105684" cy="42127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5397" y="3005877"/>
            <a:ext cx="3176291" cy="276782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15397" y="496073"/>
            <a:ext cx="3048264" cy="256054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52167" y="5950857"/>
            <a:ext cx="27434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Монгольский дед </a:t>
            </a:r>
            <a:r>
              <a:rPr lang="ru-RU" dirty="0" smtClean="0"/>
              <a:t>мороз </a:t>
            </a:r>
            <a:r>
              <a:rPr lang="ru-RU" dirty="0"/>
              <a:t>– </a:t>
            </a:r>
            <a:r>
              <a:rPr lang="ru-RU" dirty="0" smtClean="0"/>
              <a:t>    </a:t>
            </a:r>
          </a:p>
          <a:p>
            <a:r>
              <a:rPr lang="ru-RU" dirty="0"/>
              <a:t>  </a:t>
            </a:r>
            <a:r>
              <a:rPr lang="ru-RU" dirty="0" smtClean="0"/>
              <a:t>             </a:t>
            </a:r>
            <a:r>
              <a:rPr lang="ru-RU" dirty="0" err="1" smtClean="0"/>
              <a:t>Увлин</a:t>
            </a:r>
            <a:r>
              <a:rPr lang="ru-RU" dirty="0" smtClean="0"/>
              <a:t> </a:t>
            </a:r>
            <a:r>
              <a:rPr lang="ru-RU" dirty="0" err="1" smtClean="0"/>
              <a:t>Увгун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731657" y="2454764"/>
            <a:ext cx="40204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/>
              <a:t>Йоулупукки</a:t>
            </a:r>
            <a:r>
              <a:rPr lang="ru-RU" dirty="0"/>
              <a:t> – финский дед мороз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183511" y="6155100"/>
            <a:ext cx="28633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Итальянский дед мороз    </a:t>
            </a:r>
          </a:p>
          <a:p>
            <a:r>
              <a:rPr lang="ru-RU" dirty="0"/>
              <a:t> </a:t>
            </a:r>
            <a:r>
              <a:rPr lang="ru-RU" dirty="0" smtClean="0"/>
              <a:t>                      </a:t>
            </a:r>
            <a:r>
              <a:rPr lang="ru-RU" dirty="0" err="1" smtClean="0"/>
              <a:t>Баббо</a:t>
            </a:r>
            <a:r>
              <a:rPr lang="ru-RU" dirty="0" smtClean="0"/>
              <a:t> </a:t>
            </a:r>
            <a:r>
              <a:rPr lang="ru-RU" dirty="0" err="1" smtClean="0"/>
              <a:t>Наттале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1388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6285" y="0"/>
            <a:ext cx="3048264" cy="25605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Дедушки Морозы разных стран!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25020" y="1972743"/>
            <a:ext cx="6194073" cy="411515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82504" y="1972743"/>
            <a:ext cx="3871296" cy="423099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15543" y="2560542"/>
            <a:ext cx="26035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solidFill>
                  <a:schemeClr val="bg1"/>
                </a:solidFill>
              </a:rPr>
              <a:t>Французкий</a:t>
            </a:r>
            <a:r>
              <a:rPr lang="ru-RU" dirty="0" smtClean="0">
                <a:solidFill>
                  <a:schemeClr val="bg1"/>
                </a:solidFill>
              </a:rPr>
              <a:t> дед мороз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                   Пер </a:t>
            </a:r>
            <a:r>
              <a:rPr lang="ru-RU" dirty="0" err="1" smtClean="0">
                <a:solidFill>
                  <a:schemeClr val="bg1"/>
                </a:solidFill>
              </a:rPr>
              <a:t>Ноэль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608457" y="5181600"/>
            <a:ext cx="22880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Узбекский дед мороз</a:t>
            </a:r>
          </a:p>
          <a:p>
            <a:pPr algn="r"/>
            <a:r>
              <a:rPr lang="ru-RU" dirty="0" err="1" smtClean="0"/>
              <a:t>Корбобо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2957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2857" y="246742"/>
            <a:ext cx="3048264" cy="2560542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marL="0" indent="0" algn="ctr">
              <a:buNone/>
            </a:pPr>
            <a:r>
              <a:rPr lang="ru-RU" dirty="0" smtClean="0">
                <a:solidFill>
                  <a:srgbClr val="C00000"/>
                </a:solidFill>
              </a:rPr>
              <a:t>Дорогие ребята, родители и все, все, все!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C00000"/>
                </a:solidFill>
              </a:rPr>
              <a:t>Поздравляем Вас с Новым годом! 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C00000"/>
                </a:solidFill>
              </a:rPr>
              <a:t>Катайтесь </a:t>
            </a:r>
            <a:r>
              <a:rPr lang="ru-RU" dirty="0">
                <a:solidFill>
                  <a:srgbClr val="C00000"/>
                </a:solidFill>
              </a:rPr>
              <a:t>на </a:t>
            </a:r>
            <a:r>
              <a:rPr lang="ru-RU" dirty="0" smtClean="0">
                <a:solidFill>
                  <a:srgbClr val="C00000"/>
                </a:solidFill>
              </a:rPr>
              <a:t>лошадке и  с горки, пейте чай из чашки и  кушайте вкусное варенье.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smtClean="0">
                <a:solidFill>
                  <a:srgbClr val="C00000"/>
                </a:solidFill>
              </a:rPr>
              <a:t>Следите </a:t>
            </a:r>
            <a:r>
              <a:rPr lang="ru-RU" dirty="0">
                <a:solidFill>
                  <a:srgbClr val="C00000"/>
                </a:solidFill>
              </a:rPr>
              <a:t>за </a:t>
            </a:r>
            <a:r>
              <a:rPr lang="ru-RU" dirty="0" smtClean="0">
                <a:solidFill>
                  <a:srgbClr val="C00000"/>
                </a:solidFill>
              </a:rPr>
              <a:t>часами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smtClean="0">
                <a:solidFill>
                  <a:srgbClr val="C00000"/>
                </a:solidFill>
              </a:rPr>
              <a:t>и вовремя ложитесь спать!</a:t>
            </a:r>
          </a:p>
          <a:p>
            <a:pPr algn="ctr"/>
            <a:endParaRPr lang="ru-RU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ru-RU" dirty="0" smtClean="0">
                <a:solidFill>
                  <a:srgbClr val="C00000"/>
                </a:solidFill>
              </a:rPr>
              <a:t>С НОВЫМ ГОДОМ!)  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926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0799" y="377370"/>
            <a:ext cx="9274629" cy="6125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291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793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5685" y="159657"/>
            <a:ext cx="10105172" cy="6541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477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181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 лесу родилась ёлочка…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41486" y="1825625"/>
            <a:ext cx="4078514" cy="4836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660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 лесу родилась ёлочка!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11111"/>
            <a:ext cx="10515600" cy="4351338"/>
          </a:xfrm>
        </p:spPr>
        <p:txBody>
          <a:bodyPr>
            <a:normAutofit fontScale="25000" lnSpcReduction="20000"/>
          </a:bodyPr>
          <a:lstStyle/>
          <a:p>
            <a:r>
              <a:rPr lang="ru-RU" sz="6400" dirty="0" smtClean="0"/>
              <a:t>В лесу родилась ёлочка, В лесу она росла.                                            Метель ей пела песенку: «Спи, ёлочка, бай-бай!»</a:t>
            </a:r>
          </a:p>
          <a:p>
            <a:r>
              <a:rPr lang="ru-RU" sz="6400" dirty="0" smtClean="0"/>
              <a:t>Зимой и летом стройная, Зелёная была.                                               Мороз снежком укутывал: «Смотри, не замерзай!»</a:t>
            </a:r>
          </a:p>
          <a:p>
            <a:r>
              <a:rPr lang="ru-RU" sz="6400" dirty="0" smtClean="0"/>
              <a:t>   </a:t>
            </a:r>
          </a:p>
          <a:p>
            <a:r>
              <a:rPr lang="ru-RU" sz="6400" dirty="0" smtClean="0"/>
              <a:t>                               Трусишка зайка серенький    под ёлочкой скакал.</a:t>
            </a:r>
          </a:p>
          <a:p>
            <a:r>
              <a:rPr lang="ru-RU" sz="6400" dirty="0" smtClean="0"/>
              <a:t>                               Порою волк, сердитый волк, </a:t>
            </a:r>
            <a:r>
              <a:rPr lang="ru-RU" sz="6400" dirty="0" err="1"/>
              <a:t>р</a:t>
            </a:r>
            <a:r>
              <a:rPr lang="ru-RU" sz="6400" dirty="0" err="1" smtClean="0"/>
              <a:t>ысцою</a:t>
            </a:r>
            <a:r>
              <a:rPr lang="ru-RU" sz="6400" dirty="0" smtClean="0"/>
              <a:t> пробегал.      </a:t>
            </a:r>
          </a:p>
          <a:p>
            <a:r>
              <a:rPr lang="ru-RU" sz="6400" dirty="0" smtClean="0"/>
              <a:t>                                                                                            Чу! Снег по лесу частому</a:t>
            </a:r>
          </a:p>
          <a:p>
            <a:r>
              <a:rPr lang="ru-RU" sz="6400" dirty="0" smtClean="0"/>
              <a:t>                                                                                              Под полозом скрипит.</a:t>
            </a:r>
          </a:p>
          <a:p>
            <a:r>
              <a:rPr lang="ru-RU" sz="6400" dirty="0" smtClean="0"/>
              <a:t>                                                                                              Лошадка мохноногая</a:t>
            </a:r>
          </a:p>
          <a:p>
            <a:r>
              <a:rPr lang="ru-RU" sz="6400" dirty="0" smtClean="0"/>
              <a:t>                                                                                               Торопится, бежит.        </a:t>
            </a:r>
          </a:p>
          <a:p>
            <a:r>
              <a:rPr lang="ru-RU" sz="6400" dirty="0" smtClean="0"/>
              <a:t>Везёт лошадка дровенки, На дровнях - мужичок</a:t>
            </a:r>
          </a:p>
          <a:p>
            <a:r>
              <a:rPr lang="ru-RU" sz="6400" dirty="0" smtClean="0"/>
              <a:t>Срубил он нашу ёлочку Под самый корешок. </a:t>
            </a:r>
          </a:p>
          <a:p>
            <a:r>
              <a:rPr lang="ru-RU" sz="6400" dirty="0" smtClean="0"/>
              <a:t>                                                                              Теперь она, нарядная,</a:t>
            </a:r>
          </a:p>
          <a:p>
            <a:r>
              <a:rPr lang="ru-RU" sz="6400" dirty="0" smtClean="0"/>
              <a:t>                                                                              На праздник к нам пришла,</a:t>
            </a:r>
          </a:p>
          <a:p>
            <a:r>
              <a:rPr lang="ru-RU" sz="6400" dirty="0" smtClean="0"/>
              <a:t>                                                                              И много, много радости</a:t>
            </a:r>
          </a:p>
          <a:p>
            <a:r>
              <a:rPr lang="ru-RU" sz="6400" dirty="0" smtClean="0"/>
              <a:t>                                                                             Детишкам принесла</a:t>
            </a:r>
          </a:p>
          <a:p>
            <a:endParaRPr lang="ru-RU" sz="6000" dirty="0" smtClean="0"/>
          </a:p>
          <a:p>
            <a:pPr marL="0" indent="0">
              <a:buNone/>
            </a:pPr>
            <a:endParaRPr lang="ru-RU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5143" y="2873829"/>
            <a:ext cx="3963987" cy="3592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612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59162" y="288812"/>
            <a:ext cx="6396152" cy="6396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296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333</TotalTime>
  <Words>925</Words>
  <Application>Microsoft Office PowerPoint</Application>
  <PresentationFormat>Широкоэкранный</PresentationFormat>
  <Paragraphs>56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9" baseType="lpstr">
      <vt:lpstr>Arial</vt:lpstr>
      <vt:lpstr>Calibri</vt:lpstr>
      <vt:lpstr>Calibri Light</vt:lpstr>
      <vt:lpstr>Тема Office</vt:lpstr>
      <vt:lpstr>Как встречают Новый года люди всех земных широт!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 лесу родилась ёлочка…</vt:lpstr>
      <vt:lpstr>В лесу родилась ёлочка!</vt:lpstr>
      <vt:lpstr>Презентация PowerPoint</vt:lpstr>
      <vt:lpstr> А знаете ли вы, что... </vt:lpstr>
      <vt:lpstr>История Деда Мороза…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Как встречают Новый год люди всех земных широт…</vt:lpstr>
      <vt:lpstr>Дедушки Морозы разных стран!  </vt:lpstr>
      <vt:lpstr>Дедушки Морозы разных стран!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встречают Новый года люди всех земных широт!</dc:title>
  <dc:creator>User</dc:creator>
  <cp:lastModifiedBy>User</cp:lastModifiedBy>
  <cp:revision>21</cp:revision>
  <dcterms:created xsi:type="dcterms:W3CDTF">2022-12-15T05:44:23Z</dcterms:created>
  <dcterms:modified xsi:type="dcterms:W3CDTF">2022-12-20T05:55:41Z</dcterms:modified>
</cp:coreProperties>
</file>