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72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7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19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15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09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14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40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50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0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3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CBF44-D7F0-4FD7-909C-E4A564E45194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C91B3-C06A-47F8-968C-CBF988CF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63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8174" y="122829"/>
            <a:ext cx="101402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работы активизирующие речевое общение на уроках русского языка и развития речи</a:t>
            </a:r>
            <a:endParaRPr lang="ru-RU" sz="4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8424" y="2884056"/>
            <a:ext cx="91985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С.А.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Зыков «…важно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научить глухого говорить, но и воспитывать в ребенке потребность пользоваться речью как средством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общения…»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2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8646" y="1255594"/>
            <a:ext cx="98400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итоговом собеседовании по русскому языку выпускникам девятых классов предлагаются задания: чтение текста, его пересказ, монолог и диалог на выбранную тему.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5344" y="0"/>
            <a:ext cx="101266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вида монологической речи – повествование, описание и рассуждение.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8018" y="3496073"/>
            <a:ext cx="11625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часть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 направлена на выявление коммуникативных навыков школьников. Она проверит способность читать тексты с интонацией и эмоциональной окраской, пересказывать прочитанное, с привлечением дополнительной информации,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монолог и диалог. </a:t>
            </a:r>
          </a:p>
        </p:txBody>
      </p:sp>
    </p:spTree>
    <p:extLst>
      <p:ext uri="{BB962C8B-B14F-4D97-AF65-F5344CB8AC3E}">
        <p14:creationId xmlns:p14="http://schemas.microsoft.com/office/powerpoint/2010/main" val="2628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659" y="409431"/>
            <a:ext cx="1181896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иды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коммуникативной 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</a:t>
            </a:r>
          </a:p>
          <a:p>
            <a:pPr algn="ctr"/>
            <a:endParaRPr lang="ru-RU" sz="4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описание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событий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письмо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родным, 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 сообщением о своей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об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интересных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происшествиях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сообщение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 интересных событиях </a:t>
            </a: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перемене и 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внеклассное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    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время;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endParaRPr lang="ru-RU" sz="36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сообщения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 проведенном празднике;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рапорта о дежурстве и др.</a:t>
            </a:r>
          </a:p>
        </p:txBody>
      </p:sp>
    </p:spTree>
    <p:extLst>
      <p:ext uri="{BB962C8B-B14F-4D97-AF65-F5344CB8AC3E}">
        <p14:creationId xmlns:p14="http://schemas.microsoft.com/office/powerpoint/2010/main" val="38050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070" y="0"/>
            <a:ext cx="116688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 всех названных видах   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центральное   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звено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знаковой ситуации 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адресат.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Приступая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 их выполнению, ученики знают, для кого они пишут сообщение.    Социальный характер таких сообщений активизирует школьников и повышает  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ответственность за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работу, в результате чего 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качество обучения языку в целом.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9809" y="3643952"/>
            <a:ext cx="105633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«Преднамеренное создание ситуаций, требующих определенных взаимоотношений, способствует обучению детей не только способом поведения в различных ситуациях коллективной деятельности, но и обогащает речь, активизирует общение глухих школьников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С. Зыкова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46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048" y="136477"/>
            <a:ext cx="101812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речи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увиденном и в связи с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прочитанным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письма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записи в читательском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дневнике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составление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разного рода, их перефразировка 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восстановление…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точняются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слов, учат детей рассуждать, сравнивать, сопоставлять, устанавливать сходство, классифицировать и систематизировать, обобщать.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900" y="4026090"/>
            <a:ext cx="107953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5–6 классов есть такие виды работы, как краткое описание природы, событий из школьной жизни, умение писать записку, заявление, краткую автобиографию, заметку в стенгазету. В 7 классе – это уже составление характеристики, оценка действующих лиц. </a:t>
            </a:r>
          </a:p>
        </p:txBody>
      </p:sp>
    </p:spTree>
    <p:extLst>
      <p:ext uri="{BB962C8B-B14F-4D97-AF65-F5344CB8AC3E}">
        <p14:creationId xmlns:p14="http://schemas.microsoft.com/office/powerpoint/2010/main" val="22734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137" y="682388"/>
            <a:ext cx="1135493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носить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наглядно воспринимаемый характер,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помещения, которое надо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предметов, о которых следует сказать, что они из себя представляют, в каких отношениях находятся между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какое-то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явление, к которому предстоит выразить свое отношение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учебных условиях наглядная ситуация часто задается демонстрацией предметов и действий, инсценировкой, картиной и серией картин, макетом, аппликацией и т.п. В качестве наглядной ситуации может предстать улица города, вид, открывающийся из окна, состояние погоды.</a:t>
            </a:r>
          </a:p>
        </p:txBody>
      </p:sp>
    </p:spTree>
    <p:extLst>
      <p:ext uri="{BB962C8B-B14F-4D97-AF65-F5344CB8AC3E}">
        <p14:creationId xmlns:p14="http://schemas.microsoft.com/office/powerpoint/2010/main" val="422539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388" y="586853"/>
            <a:ext cx="1121845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воображаемой ситуации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т.е. опираются на те образы, представления и их следы, которые сохранились от восприятия наглядных ситуаций, предшествовавшего моменту разговора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ситуациями учащиеся имеют дело, когда, например,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рассказывают о виденном на экскурсии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 сочинения о проведенных каникулах, по материалу ранее просмотренного фильма, </a:t>
            </a: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воспроизводят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своих действий и их результаты при описании ранее выполненной работы или (основываясь на предыдущем опыте) говорят о том, как будут выполнять ее в следующий раз, и т.п.</a:t>
            </a:r>
          </a:p>
        </p:txBody>
      </p:sp>
    </p:spTree>
    <p:extLst>
      <p:ext uri="{BB962C8B-B14F-4D97-AF65-F5344CB8AC3E}">
        <p14:creationId xmlns:p14="http://schemas.microsoft.com/office/powerpoint/2010/main" val="35872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561" y="0"/>
            <a:ext cx="11955439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диалогической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работ: </a:t>
            </a: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ситуативного диалога и </a:t>
            </a: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заранее определённой теме, </a:t>
            </a: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 по аналогии с образцом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его репликой, </a:t>
            </a: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парных реплик из числа предложенных, </a:t>
            </a:r>
            <a:endParaRPr lang="ru-RU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вставка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диалог пропущенной реплики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пропущенной реплики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диалога (по его началу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диалога по заданной ситуации,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изменить время или место действия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диалоги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воображаемой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(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продавец и покупатель, врач и пациент,  и т.д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</p:txBody>
      </p:sp>
    </p:spTree>
    <p:extLst>
      <p:ext uri="{BB962C8B-B14F-4D97-AF65-F5344CB8AC3E}">
        <p14:creationId xmlns:p14="http://schemas.microsoft.com/office/powerpoint/2010/main" val="882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478" y="1091822"/>
            <a:ext cx="114231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беседы, которые мы проводим в начале урока развития речи (о погоде, дежурстве, календарных датах, распорядке дня, предстоящих событиях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важный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речевой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беседы позволяют закреплять и совершенствовать приобретаемые на уроках речевые навыки и умения в условиях естественной коммуникации; они дают возможность выявить самостоятельно приобретаемый слабослышащими детьми словарь.</a:t>
            </a:r>
          </a:p>
        </p:txBody>
      </p:sp>
    </p:spTree>
    <p:extLst>
      <p:ext uri="{BB962C8B-B14F-4D97-AF65-F5344CB8AC3E}">
        <p14:creationId xmlns:p14="http://schemas.microsoft.com/office/powerpoint/2010/main" val="23183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773" y="259309"/>
            <a:ext cx="1169613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овествование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один из видов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монологической речи. </a:t>
            </a: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 констатируются факты, события, явления, их последовательность, во времени, причины и следствия. </a:t>
            </a: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частности, упражнения с деформированным текстом, отдельные предложения которого надо соотнести с картинами сюжетной серии, с дополнением текста или восполнением в нем пропущенных фраз. </a:t>
            </a: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сложными являются упражнения, в которых рассказ составляется по опорным словам, словосочетаниям, вопросам и картинам. Дети учатся также пересказу сообщений учителя (в различных вариантах: с опорным словарем, с заданием изменить обстоятельства действия, его место, время и т. п.).</a:t>
            </a:r>
          </a:p>
        </p:txBody>
      </p:sp>
    </p:spTree>
    <p:extLst>
      <p:ext uri="{BB962C8B-B14F-4D97-AF65-F5344CB8AC3E}">
        <p14:creationId xmlns:p14="http://schemas.microsoft.com/office/powerpoint/2010/main" val="33808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645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8</cp:revision>
  <dcterms:created xsi:type="dcterms:W3CDTF">2021-11-08T22:30:27Z</dcterms:created>
  <dcterms:modified xsi:type="dcterms:W3CDTF">2021-11-08T23:31:43Z</dcterms:modified>
</cp:coreProperties>
</file>