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2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5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984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28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05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0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58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0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0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044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3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7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risscrossEtching pressure="31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57B87-A51D-4842-B81A-761912D52EAA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D14DD-3CAC-47FC-8C01-8711EB242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64891" y="402506"/>
            <a:ext cx="1271165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русского языка,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повышения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к обучению и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 учащихся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особыми образовательными потребностями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42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09665" y="0"/>
            <a:ext cx="13296275" cy="657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Антидиктант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 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Дорожка - д </a:t>
            </a:r>
            <a:r>
              <a:rPr lang="ru-RU" sz="3600" u="sng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рожка,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u="sng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ка. Капуста – к </a:t>
            </a:r>
            <a:r>
              <a:rPr lang="ru-RU" sz="3600" u="sng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пуста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Тропка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u="sng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ка, Кость – ко </a:t>
            </a:r>
            <a:r>
              <a:rPr lang="ru-RU" sz="3600" u="sng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зь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«Проверки»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за 3 минуты найдет и запишет больше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проверок к слову ломать ?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Ломать – ломка, разлом, надлом, поломка, излом…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«Подбери слова»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за 3 минуты больше придумает слов, для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которых может быть проверочным слово дом </a:t>
            </a:r>
            <a:endParaRPr lang="ru-RU" sz="360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 – домашний, домовой, дома…</a:t>
            </a:r>
            <a:endParaRPr lang="ru-RU" sz="36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9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19658" y="149902"/>
            <a:ext cx="127116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«Ребусы»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по2л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ви3на, с3ж, 7я.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«Составь слова из букв»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 О П И С Р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(сор, пот, спорт, тир,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порт ропот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рис, пир)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«Собери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слово»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 ШИ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9634" y="2775807"/>
            <a:ext cx="10553074" cy="372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«Палиндромы»</a:t>
            </a:r>
            <a:endParaRPr lang="ru-RU" sz="3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роза упала на лапу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Азора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лис, он умён — крыса сыр к нему носила.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Арбуз у зубра.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 мод.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Уж я веники не вяжу.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7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54047" y="0"/>
            <a:ext cx="11842230" cy="3649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«Пропорция»</a:t>
            </a:r>
            <a:endParaRPr lang="ru-RU" sz="3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Черное/белое = (огонь)/вода</a:t>
            </a:r>
            <a:endParaRPr lang="ru-RU" sz="36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Сила/доброта = слабость/(злость)</a:t>
            </a:r>
            <a:endParaRPr lang="ru-RU" sz="36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Война/смерть = мир/(жизнь )</a:t>
            </a:r>
            <a:endParaRPr lang="ru-RU" sz="36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Человек/пища = машина/(топливо )</a:t>
            </a:r>
            <a:endParaRPr lang="ru-RU" sz="36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Капля/море = слово/(текст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6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2866" y="3649076"/>
            <a:ext cx="9203960" cy="3027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«Узнай слово»</a:t>
            </a:r>
            <a:endParaRPr lang="ru-RU" sz="3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Животное на К – сумка (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кенгуру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600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Герой сказки Б – нос (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600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 – вы (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школьники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600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– Ура! 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(каникулы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6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20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4539" y="299803"/>
            <a:ext cx="10747946" cy="3649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ряд»</a:t>
            </a:r>
            <a:endParaRPr lang="ru-RU" sz="3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О,Д,Т …? 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(Ч, даны первые буквы числительных по порядку: один, два, три, четыре);</a:t>
            </a:r>
            <a:endParaRPr lang="ru-RU" sz="3600" dirty="0" smtClean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 Б, В… 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(Апельсин, банан, виноград…? (любое слово-название фрукта, начинающееся со следующей буквы алфавита );</a:t>
            </a:r>
            <a:endParaRPr lang="ru-RU" sz="3600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4539" y="4422099"/>
            <a:ext cx="111976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Например: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поможем сказочному герою посчитать буквы, звуки, помочь герою добраться к цели путем подбора пропущенных слов. и т. д.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4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843" y="659566"/>
            <a:ext cx="117223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spcAft>
                <a:spcPts val="750"/>
              </a:spcAft>
            </a:pPr>
            <a:r>
              <a:rPr lang="ru-RU" sz="4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менее важным является эмоциональный климат урока, который во многом зависит от доброжелательного тона учителя, от юмористической составляющей педагогического общения. Несомненно,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хороший смех дарит здоровье и радость ребенку от общения.</a:t>
            </a:r>
            <a:endParaRPr lang="ru-RU" sz="4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784" y="0"/>
            <a:ext cx="116773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Нетрадиционные формы уроков эмоциональны по своей </a:t>
            </a: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природе,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потому способны даже самую сухую информацию оживить и сделать яркой, запоминающейся. 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905" y="3604289"/>
            <a:ext cx="11862216" cy="3253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48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с детьми дидактических игр и упражнений являются эффективным инструментом </a:t>
            </a:r>
            <a:r>
              <a:rPr lang="ru-RU" sz="48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48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внимания, памяти, мышления. </a:t>
            </a:r>
            <a:endParaRPr lang="ru-RU" sz="4800" b="1" i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20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54832" y="599606"/>
            <a:ext cx="12801600" cy="536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1).</a:t>
            </a: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буквенного текста вставлены слова, ученик  должен найти и подчеркнуть эти слова  -   </a:t>
            </a:r>
            <a:r>
              <a:rPr lang="ru-RU" sz="4000" i="1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српитеин</a:t>
            </a:r>
            <a:r>
              <a:rPr lang="ru-RU" sz="4000" i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составслова</a:t>
            </a:r>
            <a:r>
              <a:rPr lang="ru-RU" sz="4000" i="1" dirty="0" err="1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дбие</a:t>
            </a:r>
            <a:endParaRPr lang="ru-RU" sz="40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умения анализировать написанные слова – ученик должен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одну букву в строчке вычеркивать, а другую подчеркивать.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3).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Дается детям несколько слов, их необходимо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перегруппировать, объединяя по какому-либо признаку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4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0" y="704538"/>
            <a:ext cx="11857220" cy="536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4). Упражнение «Три слова»</a:t>
            </a:r>
            <a:endParaRPr lang="ru-RU" sz="40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Берутся наугад три слова из темы урока. Необходимо составить как можно больше предложений, включающих предлагаемые слова. Можно менять падежи, дополнять предложение другими словами - </a:t>
            </a:r>
            <a:r>
              <a:rPr lang="ru-RU" sz="4000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картофель, соль, тарелка.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 можно усложнить, если предложения будут составляться так, чтобы они образовали небольшой коллективный рассказ</a:t>
            </a:r>
            <a:endParaRPr lang="ru-RU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775" y="389744"/>
            <a:ext cx="10702977" cy="6122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«Аналогия»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аналогию между словами </a:t>
            </a:r>
            <a:endParaRPr lang="ru-RU" sz="3600" dirty="0" smtClean="0">
              <a:solidFill>
                <a:srgbClr val="00B05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Зима – снегирь = весна – ?» (грач). </a:t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 порядку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набора слов необходимо найти родственные слова и записать их по порядку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существительное, прилагательное, глагол. 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пестреть, песенный, песня, петь </a:t>
            </a:r>
            <a:endParaRPr lang="ru-RU" sz="36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свет, светить, свист, светлый </a:t>
            </a:r>
            <a:endParaRPr lang="ru-RU" sz="36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тёплый, терпение, потепление,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теплеть</a:t>
            </a:r>
            <a:endParaRPr lang="ru-RU" sz="36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9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902" y="389744"/>
            <a:ext cx="11662347" cy="6856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«Угадай».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 вами рассказ. Прочитайте и определите, о каком времени года рассказывается в тексте. </a:t>
            </a:r>
            <a:endParaRPr lang="ru-RU" sz="36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Ярко засветило солнце зазвенели ручьи прилетели скворцы и грачи домики </a:t>
            </a:r>
            <a:r>
              <a:rPr lang="ru-RU" sz="36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</a:p>
          <a:p>
            <a:pPr algn="ctr"/>
            <a:r>
              <a:rPr lang="ru-RU" sz="36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пернатых певцов мастерят ребята.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Задание.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Записать 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 в тетрадь. </a:t>
            </a:r>
            <a:endParaRPr lang="ru-RU" sz="36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 получилось?</a:t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какой ассоциацией можно сравнить число 4?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(четырехугольник, лапы животного, колеса у машины, времена года, 4 четверть). </a:t>
            </a: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8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783" y="734517"/>
            <a:ext cx="11467476" cy="598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«Придумай родственников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слову «домики» подберите родственные слова и выделите корень (Домик – дом, домовой, домашняя, домишко, домовитый, надомный, бездомный). </a:t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«Вставить пропущенные буквы»</a:t>
            </a:r>
            <a:endParaRPr lang="ru-RU" sz="36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Ст.ит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ч.десная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п.года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Пёстрыми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цв.тами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600" i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Bef>
                <a:spcPts val="225"/>
              </a:spcBef>
              <a:spcAft>
                <a:spcPts val="0"/>
              </a:spcAft>
            </a:pP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покрыты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л.сные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п.ляны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Цв.точная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росп.сь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укр.шает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тр.пинки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д.ро.ки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Aft>
                <a:spcPts val="0"/>
              </a:spcAft>
            </a:pP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т.нистом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л.су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цв.тут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андыш..</a:t>
            </a:r>
          </a:p>
          <a:p>
            <a:pPr algn="ctr">
              <a:spcAft>
                <a:spcPts val="0"/>
              </a:spcAft>
            </a:pP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Ланды.– 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600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подаро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в.сны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92" y="614596"/>
            <a:ext cx="1174229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«Посмотри и запомни»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«Стоит чудесная погода».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 Прочитать предложение и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записать</a:t>
            </a: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 в тетрадь по памяти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Затем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определить части речи и члены предложения. Выписать словосочетания и определить тип связи слов.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«Продолжи предложение»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«Стоит чудесная погода, потому, что …» (ярко светит солнце, наступила весна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повысилась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температура воздуха и т.д.). 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58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852" y="224852"/>
            <a:ext cx="1157240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«Лишнее слово».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подчёркнутое слово «лишнее»? В однокоренных словах выделите корень.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Лесочек, лесной, </a:t>
            </a:r>
            <a:r>
              <a:rPr lang="ru-RU" sz="36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лиса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лесник,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лесовичок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Зелень, зелёный, зеленеть, </a:t>
            </a:r>
            <a:r>
              <a:rPr lang="ru-RU" sz="36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земляника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озеленение.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Берёза, берёзовый, берёзонька, </a:t>
            </a:r>
            <a:r>
              <a:rPr lang="ru-RU" sz="36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береста,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подберёзовик.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«Хлопки»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Учащимся объясняют, если слова родственные – хлопайте в ладоши, а если нет, то -  приседайте: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Весна – весенний, лужа – лужайка, </a:t>
            </a:r>
            <a:endParaRPr lang="ru-RU" sz="3600" i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подснежник 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снеговая, река – ручей,</a:t>
            </a:r>
            <a:endParaRPr lang="ru-RU" sz="36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 – полюшко, почка – почтовая, скворец – скворечник, апрель – апрельский, куст – лист.</a:t>
            </a:r>
            <a:endParaRPr lang="ru-RU" sz="36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19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415</Words>
  <Application>Microsoft Office PowerPoint</Application>
  <PresentationFormat>Широкоэкранный</PresentationFormat>
  <Paragraphs>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6</cp:revision>
  <dcterms:created xsi:type="dcterms:W3CDTF">2019-04-11T08:41:28Z</dcterms:created>
  <dcterms:modified xsi:type="dcterms:W3CDTF">2019-04-11T09:24:11Z</dcterms:modified>
</cp:coreProperties>
</file>