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000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129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37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250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7567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78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99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549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745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5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343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CDA6DBA-DA93-47A4-A37C-12F8060335F1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1BEACC5-3710-4C1B-9F14-5173A0EC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81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A973D5A5-99F6-4B45-9A49-7168AD71C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71475"/>
            <a:ext cx="3505200" cy="611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16F2811-C6F9-45DF-B421-59C123BA3D30}"/>
              </a:ext>
            </a:extLst>
          </p:cNvPr>
          <p:cNvSpPr/>
          <p:nvPr/>
        </p:nvSpPr>
        <p:spPr>
          <a:xfrm>
            <a:off x="8523111" y="575733"/>
            <a:ext cx="1919111" cy="6773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15</a:t>
            </a:r>
            <a:endParaRPr lang="ru-RU" sz="2800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04BBB3F-220C-4BC3-89AF-DB359D25FC9A}"/>
              </a:ext>
            </a:extLst>
          </p:cNvPr>
          <p:cNvSpPr/>
          <p:nvPr/>
        </p:nvSpPr>
        <p:spPr>
          <a:xfrm>
            <a:off x="8619066" y="5040488"/>
            <a:ext cx="1919111" cy="6773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Play football</a:t>
            </a:r>
            <a:endParaRPr lang="ru-RU" sz="2800" b="1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005E964-9372-4D19-A8FC-B5CF3FC2E390}"/>
              </a:ext>
            </a:extLst>
          </p:cNvPr>
          <p:cNvSpPr/>
          <p:nvPr/>
        </p:nvSpPr>
        <p:spPr>
          <a:xfrm>
            <a:off x="1930399" y="931333"/>
            <a:ext cx="1919111" cy="6773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Moscow</a:t>
            </a:r>
            <a:endParaRPr lang="ru-RU" sz="2800" b="1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88C0A4E-677C-45D6-A743-209050EF2852}"/>
              </a:ext>
            </a:extLst>
          </p:cNvPr>
          <p:cNvSpPr/>
          <p:nvPr/>
        </p:nvSpPr>
        <p:spPr>
          <a:xfrm>
            <a:off x="1785055" y="4888088"/>
            <a:ext cx="1919111" cy="6773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Tim</a:t>
            </a:r>
            <a:endParaRPr lang="ru-RU" sz="2800" b="1" dirty="0"/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7C0275F6-B0F4-42D4-BD30-D14F518EE3A1}"/>
              </a:ext>
            </a:extLst>
          </p:cNvPr>
          <p:cNvCxnSpPr/>
          <p:nvPr/>
        </p:nvCxnSpPr>
        <p:spPr>
          <a:xfrm flipH="1" flipV="1">
            <a:off x="3691467" y="1828800"/>
            <a:ext cx="948266" cy="10611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9EC8C54F-8E31-4677-8923-A86447011042}"/>
              </a:ext>
            </a:extLst>
          </p:cNvPr>
          <p:cNvCxnSpPr/>
          <p:nvPr/>
        </p:nvCxnSpPr>
        <p:spPr>
          <a:xfrm flipH="1">
            <a:off x="3194756" y="3804356"/>
            <a:ext cx="970844" cy="812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="" xmlns:a16="http://schemas.microsoft.com/office/drawing/2014/main" id="{18BBF8ED-5DED-4843-B710-4AED9C06D8FD}"/>
              </a:ext>
            </a:extLst>
          </p:cNvPr>
          <p:cNvCxnSpPr/>
          <p:nvPr/>
        </p:nvCxnSpPr>
        <p:spPr>
          <a:xfrm flipV="1">
            <a:off x="7848600" y="1510748"/>
            <a:ext cx="1017104" cy="10469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="" xmlns:a16="http://schemas.microsoft.com/office/drawing/2014/main" id="{7906B344-1D90-43FA-82F7-14B94447C6D9}"/>
              </a:ext>
            </a:extLst>
          </p:cNvPr>
          <p:cNvCxnSpPr/>
          <p:nvPr/>
        </p:nvCxnSpPr>
        <p:spPr>
          <a:xfrm>
            <a:off x="7677304" y="3804356"/>
            <a:ext cx="1805362" cy="812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32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E6D1F90-B76F-478C-8EE9-06F17FDA3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469" y="140604"/>
            <a:ext cx="7729728" cy="1188720"/>
          </a:xfrm>
        </p:spPr>
        <p:txBody>
          <a:bodyPr/>
          <a:lstStyle/>
          <a:p>
            <a:r>
              <a:rPr lang="ru-RU" dirty="0"/>
              <a:t>Скажи, что есть у тома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CB4FD803-E93D-455F-ADBD-AF858D778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544" y="2004533"/>
            <a:ext cx="5073165" cy="371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CD7A2006-BB67-401A-95F0-11D822A30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241" y="1329324"/>
            <a:ext cx="2926020" cy="265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3028FD77-A9E2-4253-812E-5E493EF2B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322" y="2004533"/>
            <a:ext cx="4361634" cy="242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Компьютер, ремонт, профилактика!">
            <a:extLst>
              <a:ext uri="{FF2B5EF4-FFF2-40B4-BE49-F238E27FC236}">
                <a16:creationId xmlns="" xmlns:a16="http://schemas.microsoft.com/office/drawing/2014/main" id="{B57670F7-C9E0-40DE-B829-A7E01FCBD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720" y="4384106"/>
            <a:ext cx="3151939" cy="216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821CF5C-30AB-4226-BE22-AE53B556494F}"/>
              </a:ext>
            </a:extLst>
          </p:cNvPr>
          <p:cNvSpPr/>
          <p:nvPr/>
        </p:nvSpPr>
        <p:spPr>
          <a:xfrm>
            <a:off x="2469266" y="5358799"/>
            <a:ext cx="3102015" cy="118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Tom</a:t>
            </a:r>
            <a:r>
              <a:rPr lang="ru-RU" sz="2400" dirty="0"/>
              <a:t> </a:t>
            </a:r>
            <a:r>
              <a:rPr lang="en-US" sz="2400" dirty="0"/>
              <a:t>have/has__________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0775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45D5F8-DB23-41CD-8F77-2D0AD4053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42203"/>
            <a:ext cx="7729728" cy="1188720"/>
          </a:xfrm>
        </p:spPr>
        <p:txBody>
          <a:bodyPr/>
          <a:lstStyle/>
          <a:p>
            <a:r>
              <a:rPr lang="ru-RU" dirty="0"/>
              <a:t>Скажи, что есть у </a:t>
            </a:r>
            <a:r>
              <a:rPr lang="ru-RU" dirty="0" err="1"/>
              <a:t>джека</a:t>
            </a:r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338854FC-F003-4BB2-802A-084CA0FC1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11" y="1873748"/>
            <a:ext cx="3521028" cy="357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DE435B19-10E8-489B-84B3-8E10C9613553}"/>
              </a:ext>
            </a:extLst>
          </p:cNvPr>
          <p:cNvSpPr/>
          <p:nvPr/>
        </p:nvSpPr>
        <p:spPr>
          <a:xfrm>
            <a:off x="3260512" y="5398039"/>
            <a:ext cx="3102015" cy="9118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Jack have/has ___________</a:t>
            </a:r>
            <a:endParaRPr lang="ru-RU" sz="2400" dirty="0"/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2EE0A0BC-44B6-49B3-B14C-688270F5F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555" y="1577055"/>
            <a:ext cx="4426961" cy="185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C486E24C-680B-42E8-8AFC-DDE69AFD0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508" y="3004960"/>
            <a:ext cx="3102015" cy="3102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02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F6878FC-E35F-4503-AF47-F15A22CFCD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78" t="13011" r="14259" b="9421"/>
          <a:stretch/>
        </p:blipFill>
        <p:spPr>
          <a:xfrm>
            <a:off x="1027289" y="275689"/>
            <a:ext cx="10137422" cy="605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B6DA9AC-8B81-458C-A286-2BAF086610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63" t="12983" r="13982" b="5186"/>
          <a:stretch/>
        </p:blipFill>
        <p:spPr>
          <a:xfrm>
            <a:off x="1207910" y="147829"/>
            <a:ext cx="10034278" cy="632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45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17A4C4E8-3F5B-4E15-992F-CAD87C328248}"/>
              </a:ext>
            </a:extLst>
          </p:cNvPr>
          <p:cNvSpPr/>
          <p:nvPr/>
        </p:nvSpPr>
        <p:spPr>
          <a:xfrm>
            <a:off x="1239078" y="689112"/>
            <a:ext cx="2372139" cy="13782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HAVE GOT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527497B2-436A-4BAB-8A3D-B3E3074410DB}"/>
              </a:ext>
            </a:extLst>
          </p:cNvPr>
          <p:cNvSpPr/>
          <p:nvPr/>
        </p:nvSpPr>
        <p:spPr>
          <a:xfrm>
            <a:off x="1239077" y="4154558"/>
            <a:ext cx="2372139" cy="1378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HAS GOT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DA76F4A-8069-4B30-9B27-B00FF327D120}"/>
              </a:ext>
            </a:extLst>
          </p:cNvPr>
          <p:cNvSpPr/>
          <p:nvPr/>
        </p:nvSpPr>
        <p:spPr>
          <a:xfrm>
            <a:off x="9672432" y="4124740"/>
            <a:ext cx="2093845" cy="1378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HASN’T GOT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D9D127E-6685-493B-AF34-949A101F179F}"/>
              </a:ext>
            </a:extLst>
          </p:cNvPr>
          <p:cNvSpPr/>
          <p:nvPr/>
        </p:nvSpPr>
        <p:spPr>
          <a:xfrm>
            <a:off x="9473646" y="616225"/>
            <a:ext cx="2213116" cy="1470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HAVEN’T GOT</a:t>
            </a:r>
            <a:endParaRPr lang="ru-RU" dirty="0"/>
          </a:p>
        </p:txBody>
      </p:sp>
      <p:sp>
        <p:nvSpPr>
          <p:cNvPr id="8" name="Крест 7">
            <a:extLst>
              <a:ext uri="{FF2B5EF4-FFF2-40B4-BE49-F238E27FC236}">
                <a16:creationId xmlns="" xmlns:a16="http://schemas.microsoft.com/office/drawing/2014/main" id="{D2BCABB8-AD3D-4CEE-949C-30318EF6D3F8}"/>
              </a:ext>
            </a:extLst>
          </p:cNvPr>
          <p:cNvSpPr/>
          <p:nvPr/>
        </p:nvSpPr>
        <p:spPr>
          <a:xfrm>
            <a:off x="4220818" y="821634"/>
            <a:ext cx="1086679" cy="1060175"/>
          </a:xfrm>
          <a:prstGeom prst="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рест 8">
            <a:extLst>
              <a:ext uri="{FF2B5EF4-FFF2-40B4-BE49-F238E27FC236}">
                <a16:creationId xmlns="" xmlns:a16="http://schemas.microsoft.com/office/drawing/2014/main" id="{AF71F469-0DBA-4A22-8029-EE105B04B4C1}"/>
              </a:ext>
            </a:extLst>
          </p:cNvPr>
          <p:cNvSpPr/>
          <p:nvPr/>
        </p:nvSpPr>
        <p:spPr>
          <a:xfrm>
            <a:off x="4290391" y="4181061"/>
            <a:ext cx="1086679" cy="1060175"/>
          </a:xfrm>
          <a:prstGeom prst="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297AA6B2-5501-4F0B-BEEE-53104733922E}"/>
              </a:ext>
            </a:extLst>
          </p:cNvPr>
          <p:cNvSpPr/>
          <p:nvPr/>
        </p:nvSpPr>
        <p:spPr>
          <a:xfrm>
            <a:off x="5936974" y="4022035"/>
            <a:ext cx="1086679" cy="13782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NOT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27A06EAC-D702-4744-BC81-19F339AFAD8B}"/>
              </a:ext>
            </a:extLst>
          </p:cNvPr>
          <p:cNvSpPr/>
          <p:nvPr/>
        </p:nvSpPr>
        <p:spPr>
          <a:xfrm>
            <a:off x="5936974" y="662608"/>
            <a:ext cx="1086679" cy="13782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NOT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521EFFDF-1D48-4BE3-9666-4890FA9B0E69}"/>
              </a:ext>
            </a:extLst>
          </p:cNvPr>
          <p:cNvSpPr/>
          <p:nvPr/>
        </p:nvSpPr>
        <p:spPr>
          <a:xfrm>
            <a:off x="7538002" y="1073426"/>
            <a:ext cx="1444487" cy="27829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45D89A95-10D5-4FD2-9D7F-EAC55A169DFC}"/>
              </a:ext>
            </a:extLst>
          </p:cNvPr>
          <p:cNvSpPr/>
          <p:nvPr/>
        </p:nvSpPr>
        <p:spPr>
          <a:xfrm>
            <a:off x="7526406" y="1470992"/>
            <a:ext cx="1444487" cy="27829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E366BC36-279F-4F37-8324-C65598874407}"/>
              </a:ext>
            </a:extLst>
          </p:cNvPr>
          <p:cNvSpPr/>
          <p:nvPr/>
        </p:nvSpPr>
        <p:spPr>
          <a:xfrm>
            <a:off x="7625799" y="4416287"/>
            <a:ext cx="1444487" cy="27829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21A3510C-8DFC-48AA-83E7-71C0C855948B}"/>
              </a:ext>
            </a:extLst>
          </p:cNvPr>
          <p:cNvSpPr/>
          <p:nvPr/>
        </p:nvSpPr>
        <p:spPr>
          <a:xfrm>
            <a:off x="7614203" y="4813853"/>
            <a:ext cx="1444487" cy="27829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17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ECA4B1B-D84E-409A-95B5-58BEAAB31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26" t="16216" r="50000" b="15345"/>
          <a:stretch/>
        </p:blipFill>
        <p:spPr>
          <a:xfrm>
            <a:off x="4591878" y="109331"/>
            <a:ext cx="6771862" cy="655982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85B8FB64-1CB3-445B-96EF-D8B9A912FE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87" t="34969" r="52608" b="56525"/>
          <a:stretch/>
        </p:blipFill>
        <p:spPr>
          <a:xfrm>
            <a:off x="238540" y="887896"/>
            <a:ext cx="3816626" cy="86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2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027C370-A950-4C04-8B6E-0E48A0A802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39" t="16796" r="15434" b="15152"/>
          <a:stretch/>
        </p:blipFill>
        <p:spPr>
          <a:xfrm>
            <a:off x="2756451" y="170841"/>
            <a:ext cx="6016488" cy="651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19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CAE8859B-8CA5-41F7-B304-93D6A79FF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113" y="1891645"/>
            <a:ext cx="4637268" cy="307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ко 3">
            <a:extLst>
              <a:ext uri="{FF2B5EF4-FFF2-40B4-BE49-F238E27FC236}">
                <a16:creationId xmlns="" xmlns:a16="http://schemas.microsoft.com/office/drawing/2014/main" id="{946995E3-E53E-4DA4-B5B0-36376D8318C6}"/>
              </a:ext>
            </a:extLst>
          </p:cNvPr>
          <p:cNvSpPr/>
          <p:nvPr/>
        </p:nvSpPr>
        <p:spPr>
          <a:xfrm>
            <a:off x="2186608" y="791713"/>
            <a:ext cx="2332383" cy="17492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I’m Tom</a:t>
            </a:r>
            <a:endParaRPr lang="ru-RU" sz="4000" dirty="0"/>
          </a:p>
        </p:txBody>
      </p:sp>
      <p:pic>
        <p:nvPicPr>
          <p:cNvPr id="1030" name="Picture 6" descr="Как купить безопасные детские игрушки">
            <a:extLst>
              <a:ext uri="{FF2B5EF4-FFF2-40B4-BE49-F238E27FC236}">
                <a16:creationId xmlns="" xmlns:a16="http://schemas.microsoft.com/office/drawing/2014/main" id="{EB4431CF-C2AD-4100-B68F-26A8855E2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424" y="479768"/>
            <a:ext cx="3869635" cy="237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омпьютер, ремонт, профилактика!">
            <a:extLst>
              <a:ext uri="{FF2B5EF4-FFF2-40B4-BE49-F238E27FC236}">
                <a16:creationId xmlns="" xmlns:a16="http://schemas.microsoft.com/office/drawing/2014/main" id="{D7C94808-C2A0-4021-9A5C-18F0BD013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252" y="3694767"/>
            <a:ext cx="3705225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B69818C-3FE2-4EC7-B6CC-1E3EDE1733CB}"/>
              </a:ext>
            </a:extLst>
          </p:cNvPr>
          <p:cNvSpPr/>
          <p:nvPr/>
        </p:nvSpPr>
        <p:spPr>
          <a:xfrm rot="19636631">
            <a:off x="6061170" y="4906089"/>
            <a:ext cx="3809277" cy="32809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A22BBDF4-FE3A-4EE4-A81C-06457DE223B6}"/>
              </a:ext>
            </a:extLst>
          </p:cNvPr>
          <p:cNvSpPr/>
          <p:nvPr/>
        </p:nvSpPr>
        <p:spPr>
          <a:xfrm rot="19636631">
            <a:off x="5307386" y="1421627"/>
            <a:ext cx="4505311" cy="32809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8400C529-A0C2-4156-8018-1234BDE5FA62}"/>
              </a:ext>
            </a:extLst>
          </p:cNvPr>
          <p:cNvSpPr/>
          <p:nvPr/>
        </p:nvSpPr>
        <p:spPr>
          <a:xfrm rot="12398975">
            <a:off x="5317269" y="1472732"/>
            <a:ext cx="4505311" cy="32809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E142180-0C31-43D5-A97D-AC9FC81C9A92}"/>
              </a:ext>
            </a:extLst>
          </p:cNvPr>
          <p:cNvSpPr/>
          <p:nvPr/>
        </p:nvSpPr>
        <p:spPr>
          <a:xfrm rot="13010227">
            <a:off x="5968380" y="4908460"/>
            <a:ext cx="3988940" cy="32809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9EEA674E-A6E9-4C9A-A0B1-23BBAE716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2229"/>
            <a:ext cx="5269398" cy="526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88D00D13-6A08-400A-8CE5-1332D3551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073" y="1731788"/>
            <a:ext cx="5817499" cy="581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E5FB2A8-A6CA-49B0-B12A-3136889AAD49}"/>
              </a:ext>
            </a:extLst>
          </p:cNvPr>
          <p:cNvSpPr/>
          <p:nvPr/>
        </p:nvSpPr>
        <p:spPr>
          <a:xfrm>
            <a:off x="2643910" y="3871911"/>
            <a:ext cx="2840314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HAVE GOT</a:t>
            </a:r>
            <a:endParaRPr lang="ru-RU" sz="40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21DA554-0469-4EC2-9E59-C42A9660E872}"/>
              </a:ext>
            </a:extLst>
          </p:cNvPr>
          <p:cNvSpPr/>
          <p:nvPr/>
        </p:nvSpPr>
        <p:spPr>
          <a:xfrm>
            <a:off x="5227983" y="4784816"/>
            <a:ext cx="2637185" cy="645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ЕСТЬ/ИМЕТЬ</a:t>
            </a:r>
          </a:p>
        </p:txBody>
      </p:sp>
    </p:spTree>
    <p:extLst>
      <p:ext uri="{BB962C8B-B14F-4D97-AF65-F5344CB8AC3E}">
        <p14:creationId xmlns:p14="http://schemas.microsoft.com/office/powerpoint/2010/main" val="54865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675F129F-01E8-4544-BA68-FD9586849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3683"/>
            <a:ext cx="4469295" cy="453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ко 4">
            <a:extLst>
              <a:ext uri="{FF2B5EF4-FFF2-40B4-BE49-F238E27FC236}">
                <a16:creationId xmlns="" xmlns:a16="http://schemas.microsoft.com/office/drawing/2014/main" id="{E0E1AF9F-3E37-4E8E-BD3C-EFF04984E371}"/>
              </a:ext>
            </a:extLst>
          </p:cNvPr>
          <p:cNvSpPr/>
          <p:nvPr/>
        </p:nvSpPr>
        <p:spPr>
          <a:xfrm>
            <a:off x="3021496" y="810038"/>
            <a:ext cx="2213113" cy="179898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I’m Jack</a:t>
            </a:r>
            <a:endParaRPr lang="ru-RU" sz="3200" dirty="0"/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F1DE1F87-33AB-437B-8F95-C4B4F1FDF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958" y="1085526"/>
            <a:ext cx="3482010" cy="348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36C5412E-B72B-443D-A7D4-20BBAE91BD24}"/>
              </a:ext>
            </a:extLst>
          </p:cNvPr>
          <p:cNvSpPr/>
          <p:nvPr/>
        </p:nvSpPr>
        <p:spPr>
          <a:xfrm>
            <a:off x="6795154" y="4155343"/>
            <a:ext cx="2840314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HAS GOT</a:t>
            </a:r>
            <a:endParaRPr lang="ru-RU" sz="4000" dirty="0"/>
          </a:p>
        </p:txBody>
      </p:sp>
      <p:pic>
        <p:nvPicPr>
          <p:cNvPr id="9" name="Picture 4">
            <a:extLst>
              <a:ext uri="{FF2B5EF4-FFF2-40B4-BE49-F238E27FC236}">
                <a16:creationId xmlns="" xmlns:a16="http://schemas.microsoft.com/office/drawing/2014/main" id="{7757DD9A-D101-4E84-883A-CDCE4D674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016" y="2015220"/>
            <a:ext cx="5817499" cy="581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297124F-3775-43E6-8337-15CD94175EA7}"/>
              </a:ext>
            </a:extLst>
          </p:cNvPr>
          <p:cNvSpPr/>
          <p:nvPr/>
        </p:nvSpPr>
        <p:spPr>
          <a:xfrm>
            <a:off x="8879370" y="5054016"/>
            <a:ext cx="2637185" cy="645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ЕСТЬ/ИМЕТЬ</a:t>
            </a:r>
          </a:p>
        </p:txBody>
      </p:sp>
    </p:spTree>
    <p:extLst>
      <p:ext uri="{BB962C8B-B14F-4D97-AF65-F5344CB8AC3E}">
        <p14:creationId xmlns:p14="http://schemas.microsoft.com/office/powerpoint/2010/main" val="317112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Дом в деревне картинки для детей: фото, изображения и картинки">
            <a:extLst>
              <a:ext uri="{FF2B5EF4-FFF2-40B4-BE49-F238E27FC236}">
                <a16:creationId xmlns="" xmlns:a16="http://schemas.microsoft.com/office/drawing/2014/main" id="{F2357ADD-3AF8-4991-A2B8-F536C90FF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987F55A-2CFC-417B-BADD-46EC02C23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409" y="2832549"/>
            <a:ext cx="4637268" cy="307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9786B028-66FD-410A-9AAA-1529E5105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626" y="4167023"/>
            <a:ext cx="1938130" cy="196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Группа “Гномики” – МБДОУ детский сад №90 г. Тверь">
            <a:extLst>
              <a:ext uri="{FF2B5EF4-FFF2-40B4-BE49-F238E27FC236}">
                <a16:creationId xmlns="" xmlns:a16="http://schemas.microsoft.com/office/drawing/2014/main" id="{270EF3F1-21EE-4735-A621-D6BF7E0E9B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" t="18645" r="2283" b="15233"/>
          <a:stretch/>
        </p:blipFill>
        <p:spPr bwMode="auto">
          <a:xfrm>
            <a:off x="694529" y="3938830"/>
            <a:ext cx="6294782" cy="228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1E3E83EE-8810-4BCB-8052-8706FC27C439}"/>
              </a:ext>
            </a:extLst>
          </p:cNvPr>
          <p:cNvSpPr/>
          <p:nvPr/>
        </p:nvSpPr>
        <p:spPr>
          <a:xfrm>
            <a:off x="947283" y="3147468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I</a:t>
            </a:r>
            <a:endParaRPr lang="ru-RU" sz="20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FD6F1CD8-9B0A-41A6-BF62-2A4F14970B81}"/>
              </a:ext>
            </a:extLst>
          </p:cNvPr>
          <p:cNvSpPr/>
          <p:nvPr/>
        </p:nvSpPr>
        <p:spPr>
          <a:xfrm>
            <a:off x="1914939" y="3147467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We</a:t>
            </a:r>
            <a:endParaRPr lang="ru-RU" sz="20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6B6F81F-B60A-48D5-9F1A-EE4C3C8F6839}"/>
              </a:ext>
            </a:extLst>
          </p:cNvPr>
          <p:cNvSpPr/>
          <p:nvPr/>
        </p:nvSpPr>
        <p:spPr>
          <a:xfrm>
            <a:off x="2709573" y="3173977"/>
            <a:ext cx="651813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You</a:t>
            </a:r>
            <a:endParaRPr lang="ru-RU" sz="20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52638F94-031A-44E2-AD61-C2BB1977F479}"/>
              </a:ext>
            </a:extLst>
          </p:cNvPr>
          <p:cNvSpPr/>
          <p:nvPr/>
        </p:nvSpPr>
        <p:spPr>
          <a:xfrm>
            <a:off x="3467765" y="3154097"/>
            <a:ext cx="748310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They</a:t>
            </a:r>
            <a:endParaRPr lang="ru-RU" sz="20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6EBC22E8-4EB3-4A5E-AA50-102FBFCE20F2}"/>
              </a:ext>
            </a:extLst>
          </p:cNvPr>
          <p:cNvSpPr/>
          <p:nvPr/>
        </p:nvSpPr>
        <p:spPr>
          <a:xfrm>
            <a:off x="4352346" y="3173978"/>
            <a:ext cx="696172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She</a:t>
            </a:r>
            <a:endParaRPr lang="ru-RU" sz="200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FA28922E-678D-4346-B0C5-0EEBC4208D35}"/>
              </a:ext>
            </a:extLst>
          </p:cNvPr>
          <p:cNvSpPr/>
          <p:nvPr/>
        </p:nvSpPr>
        <p:spPr>
          <a:xfrm>
            <a:off x="5306999" y="3154099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He</a:t>
            </a:r>
            <a:endParaRPr lang="ru-RU" sz="20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AAC2829A-7416-41F1-AD60-BB08EC4A1BD7}"/>
              </a:ext>
            </a:extLst>
          </p:cNvPr>
          <p:cNvSpPr/>
          <p:nvPr/>
        </p:nvSpPr>
        <p:spPr>
          <a:xfrm>
            <a:off x="6042495" y="3154099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It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5936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BFE39DF4-38FB-4660-95EE-2D18AFD20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653" y="660041"/>
            <a:ext cx="4637268" cy="307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23C1FFFC-E4D5-468C-8BDA-88ED1F70F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653" y="1769268"/>
            <a:ext cx="1938130" cy="196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Группа “Гномики” – МБДОУ детский сад №90 г. Тверь">
            <a:extLst>
              <a:ext uri="{FF2B5EF4-FFF2-40B4-BE49-F238E27FC236}">
                <a16:creationId xmlns="" xmlns:a16="http://schemas.microsoft.com/office/drawing/2014/main" id="{67FEFEA9-1788-4627-8A38-27AD5E3A0E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" t="18645" r="41192" b="15233"/>
          <a:stretch/>
        </p:blipFill>
        <p:spPr bwMode="auto">
          <a:xfrm>
            <a:off x="337931" y="3965253"/>
            <a:ext cx="3968439" cy="243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FC5F9D00-D8C4-4034-BAF7-12CA03988CE7}"/>
              </a:ext>
            </a:extLst>
          </p:cNvPr>
          <p:cNvSpPr/>
          <p:nvPr/>
        </p:nvSpPr>
        <p:spPr>
          <a:xfrm>
            <a:off x="629231" y="3135085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I</a:t>
            </a:r>
            <a:endParaRPr lang="ru-RU" sz="2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B56766B1-8001-4DF1-A826-530DA0316C04}"/>
              </a:ext>
            </a:extLst>
          </p:cNvPr>
          <p:cNvSpPr/>
          <p:nvPr/>
        </p:nvSpPr>
        <p:spPr>
          <a:xfrm>
            <a:off x="1596887" y="3135084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We</a:t>
            </a:r>
            <a:endParaRPr lang="ru-RU" sz="20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0A7A4FED-67CC-42D1-B7B8-B596E9A6939F}"/>
              </a:ext>
            </a:extLst>
          </p:cNvPr>
          <p:cNvSpPr/>
          <p:nvPr/>
        </p:nvSpPr>
        <p:spPr>
          <a:xfrm>
            <a:off x="2391521" y="3161594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You</a:t>
            </a:r>
            <a:endParaRPr lang="ru-RU" sz="20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BBF5295D-6A11-419B-9B74-ADAF538EFDF6}"/>
              </a:ext>
            </a:extLst>
          </p:cNvPr>
          <p:cNvSpPr/>
          <p:nvPr/>
        </p:nvSpPr>
        <p:spPr>
          <a:xfrm>
            <a:off x="3149713" y="3141714"/>
            <a:ext cx="748310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They</a:t>
            </a:r>
            <a:endParaRPr lang="ru-RU" sz="2000" dirty="0"/>
          </a:p>
        </p:txBody>
      </p:sp>
      <p:pic>
        <p:nvPicPr>
          <p:cNvPr id="11" name="Picture 4">
            <a:extLst>
              <a:ext uri="{FF2B5EF4-FFF2-40B4-BE49-F238E27FC236}">
                <a16:creationId xmlns="" xmlns:a16="http://schemas.microsoft.com/office/drawing/2014/main" id="{6E072ADC-52D0-461B-BA82-2718C5CAF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187" y="2782957"/>
            <a:ext cx="5623849" cy="5084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6F50625-932E-4F74-9B54-E9082B5CF462}"/>
              </a:ext>
            </a:extLst>
          </p:cNvPr>
          <p:cNvSpPr/>
          <p:nvPr/>
        </p:nvSpPr>
        <p:spPr>
          <a:xfrm>
            <a:off x="7225160" y="4653384"/>
            <a:ext cx="2644985" cy="6717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HAVE GOT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9262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42F07F48-BBAF-4BD4-8DC4-68A096693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653" y="660041"/>
            <a:ext cx="4637268" cy="307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D5E3463C-3786-4570-B689-BEE933803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923" y="1888538"/>
            <a:ext cx="1938130" cy="196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Группа “Гномики” – МБДОУ детский сад №90 г. Тверь">
            <a:extLst>
              <a:ext uri="{FF2B5EF4-FFF2-40B4-BE49-F238E27FC236}">
                <a16:creationId xmlns="" xmlns:a16="http://schemas.microsoft.com/office/drawing/2014/main" id="{4CE9B711-223F-439E-81AD-26DB465044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01" t="18645" r="2283" b="15233"/>
          <a:stretch/>
        </p:blipFill>
        <p:spPr bwMode="auto">
          <a:xfrm>
            <a:off x="1073426" y="3734751"/>
            <a:ext cx="3021496" cy="2616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8BF09AF-DD5A-42C7-9A69-E3139DC70042}"/>
              </a:ext>
            </a:extLst>
          </p:cNvPr>
          <p:cNvSpPr/>
          <p:nvPr/>
        </p:nvSpPr>
        <p:spPr>
          <a:xfrm>
            <a:off x="1363981" y="2935357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She</a:t>
            </a:r>
            <a:endParaRPr lang="ru-RU" sz="2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76DBACD8-3160-49AD-ADBC-02815654AF21}"/>
              </a:ext>
            </a:extLst>
          </p:cNvPr>
          <p:cNvSpPr/>
          <p:nvPr/>
        </p:nvSpPr>
        <p:spPr>
          <a:xfrm>
            <a:off x="2318634" y="2915478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He</a:t>
            </a:r>
            <a:endParaRPr lang="ru-RU" sz="20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C139EDC-E8CF-4307-929A-97FB61526FB0}"/>
              </a:ext>
            </a:extLst>
          </p:cNvPr>
          <p:cNvSpPr/>
          <p:nvPr/>
        </p:nvSpPr>
        <p:spPr>
          <a:xfrm>
            <a:off x="3054130" y="2915478"/>
            <a:ext cx="590218" cy="649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It</a:t>
            </a:r>
            <a:endParaRPr lang="ru-RU" sz="2000" dirty="0"/>
          </a:p>
        </p:txBody>
      </p:sp>
      <p:pic>
        <p:nvPicPr>
          <p:cNvPr id="10" name="Picture 4">
            <a:extLst>
              <a:ext uri="{FF2B5EF4-FFF2-40B4-BE49-F238E27FC236}">
                <a16:creationId xmlns="" xmlns:a16="http://schemas.microsoft.com/office/drawing/2014/main" id="{DDABA793-E48E-444E-AD6C-877296B75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39" y="2544281"/>
            <a:ext cx="4997521" cy="499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8DFAB5E3-A164-41B5-B286-9E88171C11F4}"/>
              </a:ext>
            </a:extLst>
          </p:cNvPr>
          <p:cNvSpPr/>
          <p:nvPr/>
        </p:nvSpPr>
        <p:spPr>
          <a:xfrm>
            <a:off x="6095999" y="4274415"/>
            <a:ext cx="2840314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HAS GOT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0747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D1AECD2D-4A48-428A-84C8-8BA7A6D79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409" y="2832549"/>
            <a:ext cx="4637268" cy="307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B073C489-4345-4858-A577-622422B900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626" y="4167023"/>
            <a:ext cx="1938130" cy="196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Группа “Гномики” – МБДОУ детский сад №90 г. Тверь">
            <a:extLst>
              <a:ext uri="{FF2B5EF4-FFF2-40B4-BE49-F238E27FC236}">
                <a16:creationId xmlns="" xmlns:a16="http://schemas.microsoft.com/office/drawing/2014/main" id="{4FB1525C-297C-48F8-92B8-BD54B26938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" t="18645" r="2283" b="15233"/>
          <a:stretch/>
        </p:blipFill>
        <p:spPr bwMode="auto">
          <a:xfrm>
            <a:off x="694529" y="3889513"/>
            <a:ext cx="6294782" cy="228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8D76D36-FDA7-4888-B271-6A2366DE25AB}"/>
              </a:ext>
            </a:extLst>
          </p:cNvPr>
          <p:cNvSpPr/>
          <p:nvPr/>
        </p:nvSpPr>
        <p:spPr>
          <a:xfrm>
            <a:off x="5050735" y="1517271"/>
            <a:ext cx="4346713" cy="15902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Yippee</a:t>
            </a:r>
            <a:r>
              <a:rPr lang="ru-RU" sz="5400" dirty="0"/>
              <a:t>!</a:t>
            </a:r>
          </a:p>
          <a:p>
            <a:pPr algn="ctr"/>
            <a:r>
              <a:rPr lang="ru-RU" sz="5400" dirty="0" err="1"/>
              <a:t>Ураа</a:t>
            </a:r>
            <a:r>
              <a:rPr lang="ru-RU" sz="5400" dirty="0"/>
              <a:t>!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7294C906-B592-4ECA-9EEA-B33745FA3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38" y="-3376"/>
            <a:ext cx="5572125" cy="40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97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конка Green Monster, монстр, монстрик, размер 512x512 | id23344 |  iconbird.com">
            <a:extLst>
              <a:ext uri="{FF2B5EF4-FFF2-40B4-BE49-F238E27FC236}">
                <a16:creationId xmlns="" xmlns:a16="http://schemas.microsoft.com/office/drawing/2014/main" id="{47C528DA-B572-4155-B3BE-5FE468A8B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72" y="54663"/>
            <a:ext cx="4694583" cy="469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Иконка Orange Monster, монстр, монстрик, размер 512x512 | id23343 |  iconbird.com">
            <a:extLst>
              <a:ext uri="{FF2B5EF4-FFF2-40B4-BE49-F238E27FC236}">
                <a16:creationId xmlns="" xmlns:a16="http://schemas.microsoft.com/office/drawing/2014/main" id="{086FDAB2-B674-4588-BB7C-5F1A2F995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661" y="-5466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FA3C164E-D3A5-45EA-9EF3-8B5CEAA1E986}"/>
              </a:ext>
            </a:extLst>
          </p:cNvPr>
          <p:cNvSpPr/>
          <p:nvPr/>
        </p:nvSpPr>
        <p:spPr>
          <a:xfrm>
            <a:off x="1108212" y="4073385"/>
            <a:ext cx="2769704" cy="67586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/>
              <a:t>Have got</a:t>
            </a:r>
            <a:endParaRPr lang="ru-RU" sz="4800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0574C736-1B85-41DF-8593-5C228561FEF1}"/>
              </a:ext>
            </a:extLst>
          </p:cNvPr>
          <p:cNvSpPr/>
          <p:nvPr/>
        </p:nvSpPr>
        <p:spPr>
          <a:xfrm>
            <a:off x="8256105" y="4179403"/>
            <a:ext cx="2769704" cy="6427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/>
              <a:t>Has got</a:t>
            </a:r>
            <a:endParaRPr lang="ru-RU" sz="48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5B4B606D-3FD3-4120-B4DB-7536665F590D}"/>
              </a:ext>
            </a:extLst>
          </p:cNvPr>
          <p:cNvSpPr/>
          <p:nvPr/>
        </p:nvSpPr>
        <p:spPr>
          <a:xfrm>
            <a:off x="395209" y="5526157"/>
            <a:ext cx="1020418" cy="781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</a:t>
            </a:r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EFD1AEED-D287-4237-A3A4-63CA9538EB00}"/>
              </a:ext>
            </a:extLst>
          </p:cNvPr>
          <p:cNvSpPr/>
          <p:nvPr/>
        </p:nvSpPr>
        <p:spPr>
          <a:xfrm>
            <a:off x="9515061" y="5539410"/>
            <a:ext cx="1020418" cy="781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SHE</a:t>
            </a:r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E833142C-FA4C-4BFB-89AC-F7A6AF722A78}"/>
              </a:ext>
            </a:extLst>
          </p:cNvPr>
          <p:cNvSpPr/>
          <p:nvPr/>
        </p:nvSpPr>
        <p:spPr>
          <a:xfrm>
            <a:off x="1688393" y="5539410"/>
            <a:ext cx="1020418" cy="781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THEY</a:t>
            </a:r>
            <a:endParaRPr lang="ru-RU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0DF962FD-6E8D-4281-9EB1-8544C652C960}"/>
              </a:ext>
            </a:extLst>
          </p:cNvPr>
          <p:cNvSpPr/>
          <p:nvPr/>
        </p:nvSpPr>
        <p:spPr>
          <a:xfrm>
            <a:off x="3019907" y="5526157"/>
            <a:ext cx="1020418" cy="781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YOU</a:t>
            </a:r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C2AF301A-1734-44BC-A34A-17B073345100}"/>
              </a:ext>
            </a:extLst>
          </p:cNvPr>
          <p:cNvSpPr/>
          <p:nvPr/>
        </p:nvSpPr>
        <p:spPr>
          <a:xfrm>
            <a:off x="8097079" y="5539410"/>
            <a:ext cx="1020418" cy="781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</a:t>
            </a:r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FED1EDBD-7C8C-430F-95B6-A660B45FF6B4}"/>
              </a:ext>
            </a:extLst>
          </p:cNvPr>
          <p:cNvSpPr/>
          <p:nvPr/>
        </p:nvSpPr>
        <p:spPr>
          <a:xfrm>
            <a:off x="4330146" y="5539410"/>
            <a:ext cx="1020418" cy="781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</a:t>
            </a:r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87931E27-EA13-4DBE-B045-DB0CA4E7C5AE}"/>
              </a:ext>
            </a:extLst>
          </p:cNvPr>
          <p:cNvSpPr/>
          <p:nvPr/>
        </p:nvSpPr>
        <p:spPr>
          <a:xfrm>
            <a:off x="10933043" y="5526157"/>
            <a:ext cx="1020418" cy="781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76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178</TotalTime>
  <Words>76</Words>
  <Application>Microsoft Office PowerPoint</Application>
  <PresentationFormat>Произвольный</PresentationFormat>
  <Paragraphs>47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Посылка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Скажи, что есть у тома</vt:lpstr>
      <vt:lpstr>Скажи, что есть у джека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Дёмкина</dc:creator>
  <cp:lastModifiedBy>АННА АФАНАСЬЕВНА К.</cp:lastModifiedBy>
  <cp:revision>17</cp:revision>
  <dcterms:created xsi:type="dcterms:W3CDTF">2021-02-24T16:07:58Z</dcterms:created>
  <dcterms:modified xsi:type="dcterms:W3CDTF">2022-06-15T08:15:47Z</dcterms:modified>
</cp:coreProperties>
</file>