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E8E7-2DAF-40A0-8536-F7512899B311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FB8692-44C5-4C7A-8568-745DA32A89F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E8E7-2DAF-40A0-8536-F7512899B311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B8692-44C5-4C7A-8568-745DA32A89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E8E7-2DAF-40A0-8536-F7512899B311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B8692-44C5-4C7A-8568-745DA32A89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89BE8E7-2DAF-40A0-8536-F7512899B311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7FB8692-44C5-4C7A-8568-745DA32A89FF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E8E7-2DAF-40A0-8536-F7512899B311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FB8692-44C5-4C7A-8568-745DA32A89FF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89BE8E7-2DAF-40A0-8536-F7512899B311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7FB8692-44C5-4C7A-8568-745DA32A89FF}" type="slidenum">
              <a:rPr lang="ru-RU" smtClean="0"/>
              <a:t>‹#›</a:t>
            </a:fld>
            <a:endParaRPr lang="ru-RU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E89BE8E7-2DAF-40A0-8536-F7512899B311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7FB8692-44C5-4C7A-8568-745DA32A89FF}" type="slidenum">
              <a:rPr lang="ru-RU" smtClean="0"/>
              <a:t>‹#›</a:t>
            </a:fld>
            <a:endParaRPr lang="ru-RU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E8E7-2DAF-40A0-8536-F7512899B311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FB8692-44C5-4C7A-8568-745DA32A89FF}" type="slidenum">
              <a:rPr lang="ru-RU" smtClean="0"/>
              <a:t>‹#›</a:t>
            </a:fld>
            <a:endParaRPr lang="ru-RU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E8E7-2DAF-40A0-8536-F7512899B311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FB8692-44C5-4C7A-8568-745DA32A89FF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89BE8E7-2DAF-40A0-8536-F7512899B311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7FB8692-44C5-4C7A-8568-745DA32A89F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89BE8E7-2DAF-40A0-8536-F7512899B311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7FB8692-44C5-4C7A-8568-745DA32A89FF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E89BE8E7-2DAF-40A0-8536-F7512899B311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E7FB8692-44C5-4C7A-8568-745DA32A89F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31.xml"/><Relationship Id="rId18" Type="http://schemas.openxmlformats.org/officeDocument/2006/relationships/slide" Target="slide21.xml"/><Relationship Id="rId3" Type="http://schemas.openxmlformats.org/officeDocument/2006/relationships/image" Target="../media/image3.png"/><Relationship Id="rId7" Type="http://schemas.openxmlformats.org/officeDocument/2006/relationships/slide" Target="slide5.xml"/><Relationship Id="rId12" Type="http://schemas.openxmlformats.org/officeDocument/2006/relationships/slide" Target="slide15.xml"/><Relationship Id="rId17" Type="http://schemas.openxmlformats.org/officeDocument/2006/relationships/slide" Target="slide23.xml"/><Relationship Id="rId2" Type="http://schemas.openxmlformats.org/officeDocument/2006/relationships/image" Target="../media/image2.png"/><Relationship Id="rId16" Type="http://schemas.openxmlformats.org/officeDocument/2006/relationships/slide" Target="slide25.xml"/><Relationship Id="rId20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17.xml"/><Relationship Id="rId5" Type="http://schemas.openxmlformats.org/officeDocument/2006/relationships/slide" Target="slide3.xml"/><Relationship Id="rId15" Type="http://schemas.openxmlformats.org/officeDocument/2006/relationships/slide" Target="slide27.xml"/><Relationship Id="rId10" Type="http://schemas.openxmlformats.org/officeDocument/2006/relationships/slide" Target="slide13.xml"/><Relationship Id="rId19" Type="http://schemas.openxmlformats.org/officeDocument/2006/relationships/slide" Target="slide19.xml"/><Relationship Id="rId4" Type="http://schemas.openxmlformats.org/officeDocument/2006/relationships/image" Target="../media/image4.png"/><Relationship Id="rId9" Type="http://schemas.openxmlformats.org/officeDocument/2006/relationships/slide" Target="slide9.xml"/><Relationship Id="rId14" Type="http://schemas.openxmlformats.org/officeDocument/2006/relationships/slide" Target="slide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slideLayout" Target="../slideLayouts/slideLayout2.xml"/><Relationship Id="rId1" Type="http://schemas.openxmlformats.org/officeDocument/2006/relationships/audio" Target="&#1040;&#1087;&#1087;&#1083;&#1086;&#1076;&#1080;&#1089;&#1084;&#1077;&#1085;&#1090;&#1099;.mp3" TargetMode="External"/><Relationship Id="rId4" Type="http://schemas.openxmlformats.org/officeDocument/2006/relationships/image" Target="../media/image2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5589240"/>
            <a:ext cx="3952528" cy="110452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Выполнила: учитель физики и математики МОУ СОШ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п.Соцземледельский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Воронова Елена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Юрьевна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88840"/>
            <a:ext cx="7916416" cy="151216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«Огненный бой» - Интерактивная игра - презентация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8944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-sonnik.ru/wp-content/uploads/2016/06/spich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95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71800" y="321297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0" dirty="0" smtClean="0">
                <a:solidFill>
                  <a:schemeClr val="bg2">
                    <a:lumMod val="50000"/>
                  </a:schemeClr>
                </a:solidFill>
              </a:rPr>
              <a:t>Спички</a:t>
            </a:r>
            <a:endParaRPr lang="ru-RU" sz="1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5877272"/>
            <a:ext cx="187220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359532" y="5949280"/>
            <a:ext cx="1368152" cy="720080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458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620688"/>
            <a:ext cx="8229600" cy="550547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chemeClr val="accent2">
                    <a:lumMod val="75000"/>
                  </a:schemeClr>
                </a:solidFill>
              </a:rPr>
              <a:t>Заклубился дым угарный,</a:t>
            </a:r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6000" dirty="0">
                <a:solidFill>
                  <a:schemeClr val="accent2">
                    <a:lumMod val="75000"/>
                  </a:schemeClr>
                </a:solidFill>
              </a:rPr>
              <a:t>Гарью комната полна.</a:t>
            </a:r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6000" dirty="0">
                <a:solidFill>
                  <a:schemeClr val="accent2">
                    <a:lumMod val="75000"/>
                  </a:schemeClr>
                </a:solidFill>
              </a:rPr>
              <a:t>Что пожарный надевает? </a:t>
            </a:r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6000" dirty="0">
                <a:solidFill>
                  <a:schemeClr val="accent2">
                    <a:lumMod val="75000"/>
                  </a:schemeClr>
                </a:solidFill>
              </a:rPr>
              <a:t>Без чего никак нельзя?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442828" y="5949280"/>
            <a:ext cx="1584176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hlinkClick r:id="rId2" action="ppaction://hlinksldjump"/>
              </a:rPr>
              <a:t>Ответ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52719470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550" y="-3622"/>
            <a:ext cx="8210450" cy="7319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116123" y="335699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0000" dirty="0" smtClean="0">
                <a:solidFill>
                  <a:schemeClr val="accent2">
                    <a:lumMod val="75000"/>
                  </a:schemeClr>
                </a:solidFill>
              </a:rPr>
              <a:t>Противогаз</a:t>
            </a:r>
            <a:endParaRPr lang="ru-RU" sz="10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5877272"/>
            <a:ext cx="194421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508917" y="5985284"/>
            <a:ext cx="1368152" cy="648072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87810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78" y="9668"/>
            <a:ext cx="9152678" cy="6848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76256" y="5805264"/>
            <a:ext cx="205172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hlinkClick r:id="rId3" action="ppaction://hlinksldjump"/>
              </a:rPr>
              <a:t>Ответ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9059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07" y="0"/>
            <a:ext cx="9150607" cy="6853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411760" y="249289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0" dirty="0" smtClean="0">
                <a:solidFill>
                  <a:srgbClr val="FFFF00"/>
                </a:solidFill>
              </a:rPr>
              <a:t>Костер</a:t>
            </a:r>
            <a:endParaRPr lang="ru-RU" sz="14000" dirty="0">
              <a:solidFill>
                <a:srgbClr val="FF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5841210"/>
            <a:ext cx="1944216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552275" y="5949222"/>
            <a:ext cx="1224136" cy="720080"/>
          </a:xfrm>
          <a:prstGeom prst="lef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80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mpsc.ru/uploads/posts/2016-03/1458180438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31" y="0"/>
            <a:ext cx="9191625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341584" y="5877272"/>
            <a:ext cx="1694911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hlinkClick r:id="rId3" action="ppaction://hlinksldjump"/>
              </a:rPr>
              <a:t>Ответ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1100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17" y="11033"/>
            <a:ext cx="9108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339752" y="270892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0" dirty="0" smtClean="0">
                <a:solidFill>
                  <a:srgbClr val="00B050"/>
                </a:solidFill>
              </a:rPr>
              <a:t>Огонь</a:t>
            </a:r>
            <a:endParaRPr lang="ru-RU" sz="14000" dirty="0">
              <a:solidFill>
                <a:srgbClr val="00B05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5782968"/>
            <a:ext cx="1944216" cy="958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526271" y="5866124"/>
            <a:ext cx="1368152" cy="792088"/>
          </a:xfrm>
          <a:prstGeom prst="lef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47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ГОЛОВОЛОМКИ И РЕБУ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8" y="0"/>
            <a:ext cx="9124102" cy="6846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452320" y="5951868"/>
            <a:ext cx="1475656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hlinkClick r:id="rId3" action="ppaction://hlinksldjump"/>
              </a:rPr>
              <a:t>Ответ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7741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9" y="-171400"/>
            <a:ext cx="9144738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0" dirty="0" smtClean="0">
                <a:solidFill>
                  <a:srgbClr val="0070C0"/>
                </a:solidFill>
              </a:rPr>
              <a:t> Свеча</a:t>
            </a:r>
            <a:endParaRPr lang="ru-RU" sz="14000" dirty="0">
              <a:solidFill>
                <a:srgbClr val="0070C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5805264"/>
            <a:ext cx="2160240" cy="9087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539552" y="5877272"/>
            <a:ext cx="1368152" cy="836712"/>
          </a:xfrm>
          <a:prstGeom prst="lef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20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85" y="0"/>
            <a:ext cx="920536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20272" y="5877272"/>
            <a:ext cx="2084237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hlinkClick r:id="rId3" action="ppaction://hlinksldjump"/>
              </a:rPr>
              <a:t>Ответ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3767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63688" y="3068960"/>
            <a:ext cx="8229600" cy="4525963"/>
          </a:xfrm>
        </p:spPr>
        <p:txBody>
          <a:bodyPr>
            <a:normAutofit/>
          </a:bodyPr>
          <a:lstStyle/>
          <a:p>
            <a:endParaRPr lang="ru-RU" sz="8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5380" y="980728"/>
            <a:ext cx="6662024" cy="864096"/>
          </a:xfrm>
        </p:spPr>
        <p:txBody>
          <a:bodyPr>
            <a:noAutofit/>
          </a:bodyPr>
          <a:lstStyle/>
          <a:p>
            <a:pPr algn="ctr"/>
            <a:r>
              <a:rPr lang="ru-RU" sz="6600" i="1" u="sng" dirty="0" smtClean="0">
                <a:solidFill>
                  <a:schemeClr val="accent2">
                    <a:lumMod val="75000"/>
                  </a:schemeClr>
                </a:solidFill>
              </a:rPr>
              <a:t>Огненный бой</a:t>
            </a:r>
            <a:endParaRPr lang="ru-RU" sz="6600" i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1872208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53509"/>
            <a:ext cx="1872208" cy="129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12" y="4325388"/>
            <a:ext cx="1872208" cy="1304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03692" y="1772816"/>
            <a:ext cx="1373060" cy="12806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hlinkClick r:id="rId5" action="ppaction://hlinksldjump"/>
              </a:rPr>
              <a:t>10</a:t>
            </a:r>
            <a:endParaRPr lang="ru-RU" sz="8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635212" y="1788268"/>
            <a:ext cx="1373060" cy="12806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hlinkClick r:id="rId6" action="ppaction://hlinksldjump"/>
              </a:rPr>
              <a:t>50</a:t>
            </a:r>
            <a:endParaRPr lang="ru-RU" sz="8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491880" y="1780542"/>
            <a:ext cx="1373060" cy="12806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hlinkClick r:id="rId7" action="ppaction://hlinksldjump"/>
              </a:rPr>
              <a:t>20</a:t>
            </a:r>
            <a:endParaRPr lang="ru-RU" sz="8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876342" y="1780542"/>
            <a:ext cx="1373060" cy="12806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hlinkClick r:id="rId8" action="ppaction://hlinksldjump"/>
              </a:rPr>
              <a:t>30</a:t>
            </a:r>
            <a:endParaRPr lang="ru-RU" sz="8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262152" y="1788268"/>
            <a:ext cx="1373060" cy="12806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hlinkClick r:id="rId9" action="ppaction://hlinksldjump"/>
              </a:rPr>
              <a:t>40</a:t>
            </a:r>
            <a:endParaRPr lang="ru-RU" sz="8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123728" y="3068960"/>
            <a:ext cx="1373060" cy="128069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hlinkClick r:id="rId10" action="ppaction://hlinksldjump"/>
              </a:rPr>
              <a:t>10</a:t>
            </a:r>
            <a:endParaRPr lang="ru-RU" sz="8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889092" y="3068960"/>
            <a:ext cx="1373060" cy="128069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hlinkClick r:id="rId11" action="ppaction://hlinksldjump"/>
              </a:rPr>
              <a:t>30</a:t>
            </a:r>
            <a:endParaRPr lang="ru-RU" sz="88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503282" y="3068960"/>
            <a:ext cx="1373060" cy="128069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hlinkClick r:id="rId12" action="ppaction://hlinksldjump"/>
              </a:rPr>
              <a:t>20</a:t>
            </a:r>
            <a:endParaRPr lang="ru-RU" sz="88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618805" y="4349652"/>
            <a:ext cx="1373060" cy="125642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hlinkClick r:id="rId13" action="ppaction://hlinksldjump"/>
              </a:rPr>
              <a:t>50</a:t>
            </a:r>
            <a:endParaRPr lang="ru-RU" sz="8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227390" y="4352427"/>
            <a:ext cx="1407821" cy="125365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hlinkClick r:id="rId14" action="ppaction://hlinksldjump"/>
              </a:rPr>
              <a:t>40</a:t>
            </a:r>
            <a:endParaRPr lang="ru-RU" sz="8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876342" y="4349652"/>
            <a:ext cx="1373060" cy="125642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hlinkClick r:id="rId15" action="ppaction://hlinksldjump"/>
              </a:rPr>
              <a:t>30</a:t>
            </a:r>
            <a:endParaRPr lang="ru-RU" sz="88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516824" y="4352427"/>
            <a:ext cx="1373060" cy="125365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hlinkClick r:id="rId16" action="ppaction://hlinksldjump"/>
              </a:rPr>
              <a:t>20</a:t>
            </a:r>
            <a:endParaRPr lang="ru-RU" sz="88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118820" y="4325388"/>
            <a:ext cx="1399116" cy="128069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hlinkClick r:id="rId17" action="ppaction://hlinksldjump"/>
              </a:rPr>
              <a:t>10</a:t>
            </a:r>
            <a:endParaRPr lang="ru-RU" sz="88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7618805" y="3068960"/>
            <a:ext cx="1373060" cy="128069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hlinkClick r:id="rId18" action="ppaction://hlinksldjump"/>
              </a:rPr>
              <a:t>50</a:t>
            </a:r>
            <a:endParaRPr lang="ru-RU" sz="88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262152" y="3061234"/>
            <a:ext cx="1373060" cy="128069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hlinkClick r:id="rId19" action="ppaction://hlinksldjump"/>
              </a:rPr>
              <a:t>40</a:t>
            </a:r>
            <a:r>
              <a:rPr lang="ru-RU" sz="8800" dirty="0" smtClean="0"/>
              <a:t> </a:t>
            </a:r>
            <a:endParaRPr lang="ru-RU" sz="8800" dirty="0"/>
          </a:p>
        </p:txBody>
      </p:sp>
      <p:sp>
        <p:nvSpPr>
          <p:cNvPr id="7" name="TextBox 6"/>
          <p:cNvSpPr txBox="1"/>
          <p:nvPr/>
        </p:nvSpPr>
        <p:spPr>
          <a:xfrm>
            <a:off x="503548" y="253354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33497" y="388624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Ребусы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5536" y="4906034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Угадай картинку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308304" y="6165304"/>
            <a:ext cx="1699968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hlinkClick r:id="rId20" action="ppaction://hlinksldjump"/>
              </a:rPr>
              <a:t>Закончить игру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50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07" y="0"/>
            <a:ext cx="915721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835696" y="213924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0" dirty="0" smtClean="0"/>
              <a:t> Пожар</a:t>
            </a:r>
            <a:endParaRPr lang="ru-RU" sz="14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7475" y="5963929"/>
            <a:ext cx="180020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539552" y="6093296"/>
            <a:ext cx="1296144" cy="576064"/>
          </a:xfrm>
          <a:prstGeom prst="lef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14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ГОЛОВОЛОМКИ И РЕБУ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63" y="-16698"/>
            <a:ext cx="9166264" cy="687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04248" y="5805264"/>
            <a:ext cx="216024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hlinkClick r:id="rId3" action="ppaction://hlinksldjump"/>
              </a:rPr>
              <a:t>Ответ</a:t>
            </a:r>
            <a:endParaRPr lang="ru-RU" sz="5400" dirty="0" smtClean="0"/>
          </a:p>
        </p:txBody>
      </p:sp>
    </p:spTree>
    <p:extLst>
      <p:ext uri="{BB962C8B-B14F-4D97-AF65-F5344CB8AC3E}">
        <p14:creationId xmlns:p14="http://schemas.microsoft.com/office/powerpoint/2010/main" val="50176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82916" y="207412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0" dirty="0" smtClean="0">
                <a:solidFill>
                  <a:srgbClr val="0070C0"/>
                </a:solidFill>
              </a:rPr>
              <a:t> Дым</a:t>
            </a:r>
            <a:endParaRPr lang="ru-RU" sz="18000" dirty="0">
              <a:solidFill>
                <a:srgbClr val="0070C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5807089"/>
            <a:ext cx="2304256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539552" y="5950192"/>
            <a:ext cx="1543364" cy="649897"/>
          </a:xfrm>
          <a:prstGeom prst="lef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48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68"/>
            <a:ext cx="9144000" cy="6936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380312" y="5949280"/>
            <a:ext cx="1656184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hlinkClick r:id="rId3" action="ppaction://hlinksldjump"/>
              </a:rPr>
              <a:t>Ответ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0211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solidFill>
                  <a:srgbClr val="00B050"/>
                </a:solidFill>
              </a:rPr>
              <a:t>Пожарный щит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1649" y="5950489"/>
            <a:ext cx="187220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528153" y="6036189"/>
            <a:ext cx="1296144" cy="692696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656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7214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7236296" y="5805264"/>
            <a:ext cx="1800200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hlinkClick r:id="rId3" action="ppaction://hlinksldjump"/>
              </a:rPr>
              <a:t>Ответ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7827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solidFill>
                  <a:srgbClr val="0070C0"/>
                </a:solidFill>
              </a:rPr>
              <a:t> Пожарные рукава</a:t>
            </a:r>
            <a:endParaRPr lang="ru-RU" sz="9600" dirty="0">
              <a:solidFill>
                <a:srgbClr val="0070C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5949280"/>
            <a:ext cx="187220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467544" y="6034980"/>
            <a:ext cx="1296144" cy="692696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16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sampostroikin.ru/wp-content/uploads/2017/01/333-300x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948264" y="5877272"/>
            <a:ext cx="1944216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hlinkClick r:id="rId3" action="ppaction://hlinksldjump"/>
              </a:rPr>
              <a:t>Ответ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40157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/>
              <a:t> </a:t>
            </a:r>
            <a:r>
              <a:rPr lang="ru-RU" sz="9600" dirty="0" smtClean="0">
                <a:solidFill>
                  <a:srgbClr val="7030A0"/>
                </a:solidFill>
              </a:rPr>
              <a:t>Пожарные гидранты</a:t>
            </a:r>
            <a:endParaRPr lang="ru-RU" sz="9600" dirty="0">
              <a:solidFill>
                <a:srgbClr val="7030A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5949280"/>
            <a:ext cx="1800200" cy="7647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625988" y="6021288"/>
            <a:ext cx="1224136" cy="620688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53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go3.imgsmail.ru/imgpreview?key=7e4725881f2c94fe&amp;mb=imgdb_preview_2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2" y="0"/>
            <a:ext cx="9230072" cy="6842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948264" y="5877272"/>
            <a:ext cx="2088232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hlinkClick r:id="rId3" action="ppaction://hlinksldjump"/>
              </a:rPr>
              <a:t>Ответ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3163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-99392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600" dirty="0"/>
              <a:t>Всех на свете я сильнее,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/>
              <a:t>Всех на свете я смелее,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/>
              <a:t>Никого я не боюсь,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/>
              <a:t>Никому не покорюсь.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1303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solidFill>
                  <a:schemeClr val="accent6">
                    <a:lumMod val="75000"/>
                  </a:schemeClr>
                </a:solidFill>
              </a:rPr>
              <a:t>Пожарная каска</a:t>
            </a:r>
            <a:endParaRPr lang="ru-RU" sz="9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5949280"/>
            <a:ext cx="201622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395536" y="6057292"/>
            <a:ext cx="1512168" cy="648072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72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go1.imgsmail.ru/imgpreview?key=1ca3a0b7b332b099&amp;mb=imgdb_preview_16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4" y="-603447"/>
            <a:ext cx="8924890" cy="775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27548" y="5805264"/>
            <a:ext cx="1944216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hlinkClick r:id="rId3" action="ppaction://hlinksldjump"/>
              </a:rPr>
              <a:t>Ответ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74421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solidFill>
                  <a:schemeClr val="accent2">
                    <a:lumMod val="75000"/>
                  </a:schemeClr>
                </a:solidFill>
              </a:rPr>
              <a:t> Пожарный насос</a:t>
            </a:r>
            <a:endParaRPr lang="ru-RU" sz="9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5877272"/>
            <a:ext cx="194421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683568" y="5985284"/>
            <a:ext cx="1224136" cy="648072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33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908720"/>
            <a:ext cx="7680960" cy="472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Сегодня на игре:</a:t>
            </a:r>
            <a:endParaRPr lang="ru-RU" sz="4400" i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800" dirty="0" smtClean="0">
                <a:solidFill>
                  <a:srgbClr val="FF0000"/>
                </a:solidFill>
              </a:rPr>
              <a:t>Релаксация: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2348880"/>
            <a:ext cx="80648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Мне понравилось…</a:t>
            </a:r>
          </a:p>
          <a:p>
            <a:r>
              <a:rPr lang="ru-RU" sz="44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Меня удивило…</a:t>
            </a:r>
          </a:p>
          <a:p>
            <a:r>
              <a:rPr lang="ru-RU" sz="44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Мне запомнилось…</a:t>
            </a:r>
          </a:p>
          <a:p>
            <a:r>
              <a:rPr lang="ru-RU" sz="44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Я для себя сделал(а) выводы…</a:t>
            </a:r>
          </a:p>
          <a:p>
            <a:r>
              <a:rPr lang="ru-RU" sz="44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Я узнал(а)…</a:t>
            </a:r>
            <a:endParaRPr lang="ru-RU" sz="4400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660232" y="6021288"/>
            <a:ext cx="2088232" cy="6926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768244" y="6178785"/>
            <a:ext cx="20522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hlinkClick r:id="rId2" action="ppaction://hlinksldjump"/>
              </a:rPr>
              <a:t>Закончить игру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84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rainbowhappy.ucoz.ru/_ph/45/2/659216862.gif?14877082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-675456"/>
            <a:ext cx="8222113" cy="411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Ап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6911" y="2780928"/>
            <a:ext cx="230505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-108520" y="4869160"/>
            <a:ext cx="9721080" cy="2636912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C00000"/>
                </a:solidFill>
              </a:rPr>
              <a:t>Спасибо за внимание!!!</a:t>
            </a:r>
            <a:endParaRPr lang="ru-RU" sz="7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96116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69"/>
            <a:ext cx="9173309" cy="6940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71854" y="235828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7000" dirty="0" smtClean="0"/>
              <a:t>   </a:t>
            </a:r>
            <a:r>
              <a:rPr lang="ru-RU" sz="17000" dirty="0" smtClean="0">
                <a:solidFill>
                  <a:srgbClr val="FF0000"/>
                </a:solidFill>
              </a:rPr>
              <a:t>Огонь</a:t>
            </a:r>
            <a:endParaRPr lang="ru-RU" sz="17000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-963488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5733256"/>
            <a:ext cx="208823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575556" y="5913276"/>
            <a:ext cx="1296144" cy="648072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4255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76672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rgbClr val="FF0000"/>
                </a:solidFill>
              </a:rPr>
              <a:t>Смел огонь, они смелее, </a:t>
            </a:r>
            <a:r>
              <a:rPr lang="ru-RU" sz="6000" dirty="0" smtClean="0">
                <a:solidFill>
                  <a:srgbClr val="FF0000"/>
                </a:solidFill>
              </a:rPr>
              <a:t/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6000" dirty="0">
                <a:solidFill>
                  <a:srgbClr val="FF0000"/>
                </a:solidFill>
              </a:rPr>
              <a:t>Он силен, они сильнее,</a:t>
            </a:r>
            <a:r>
              <a:rPr lang="ru-RU" sz="6000" dirty="0" smtClean="0">
                <a:solidFill>
                  <a:srgbClr val="FF0000"/>
                </a:solidFill>
              </a:rPr>
              <a:t/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6000" dirty="0">
                <a:solidFill>
                  <a:srgbClr val="FF0000"/>
                </a:solidFill>
              </a:rPr>
              <a:t>Их огнем не испугать,</a:t>
            </a:r>
            <a:r>
              <a:rPr lang="ru-RU" sz="6000" dirty="0" smtClean="0">
                <a:solidFill>
                  <a:srgbClr val="FF0000"/>
                </a:solidFill>
              </a:rPr>
              <a:t/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6000" dirty="0">
                <a:solidFill>
                  <a:srgbClr val="FF0000"/>
                </a:solidFill>
              </a:rPr>
              <a:t>Им к огню не привыкать!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948264" y="5877272"/>
            <a:ext cx="2016224" cy="83671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hlinkClick r:id="rId2" action="ppaction://hlinksldjump"/>
              </a:rPr>
              <a:t>Ответ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6084928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74" y="0"/>
            <a:ext cx="919398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270892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3000" dirty="0" smtClean="0">
                <a:solidFill>
                  <a:schemeClr val="accent6">
                    <a:lumMod val="75000"/>
                  </a:schemeClr>
                </a:solidFill>
              </a:rPr>
              <a:t>Пожарные</a:t>
            </a:r>
            <a:endParaRPr lang="ru-RU" sz="13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317" y="-522312"/>
            <a:ext cx="8229600" cy="5223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5517232"/>
            <a:ext cx="1800200" cy="10527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379936" y="5755568"/>
            <a:ext cx="1224136" cy="576064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9577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88640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rgbClr val="00B050"/>
                </a:solidFill>
              </a:rPr>
              <a:t>На кухне - </a:t>
            </a:r>
            <a:r>
              <a:rPr lang="ru-RU" sz="5400" dirty="0" err="1">
                <a:solidFill>
                  <a:srgbClr val="00B050"/>
                </a:solidFill>
              </a:rPr>
              <a:t>пьезозажигалка</a:t>
            </a:r>
            <a:r>
              <a:rPr lang="ru-RU" sz="5400" dirty="0">
                <a:solidFill>
                  <a:srgbClr val="00B050"/>
                </a:solidFill>
              </a:rPr>
              <a:t>,</a:t>
            </a:r>
            <a:r>
              <a:rPr lang="ru-RU" sz="5400" dirty="0" smtClean="0">
                <a:solidFill>
                  <a:srgbClr val="00B050"/>
                </a:solidFill>
              </a:rPr>
              <a:t/>
            </a:r>
            <a:br>
              <a:rPr lang="ru-RU" sz="5400" dirty="0" smtClean="0">
                <a:solidFill>
                  <a:srgbClr val="00B050"/>
                </a:solidFill>
              </a:rPr>
            </a:br>
            <a:r>
              <a:rPr lang="ru-RU" sz="5400" dirty="0">
                <a:solidFill>
                  <a:srgbClr val="00B050"/>
                </a:solidFill>
              </a:rPr>
              <a:t>Надёжней спичек та "мигалка".</a:t>
            </a:r>
            <a:r>
              <a:rPr lang="ru-RU" sz="5400" dirty="0" smtClean="0">
                <a:solidFill>
                  <a:srgbClr val="00B050"/>
                </a:solidFill>
              </a:rPr>
              <a:t/>
            </a:r>
            <a:br>
              <a:rPr lang="ru-RU" sz="5400" dirty="0" smtClean="0">
                <a:solidFill>
                  <a:srgbClr val="00B050"/>
                </a:solidFill>
              </a:rPr>
            </a:br>
            <a:r>
              <a:rPr lang="ru-RU" sz="5400" dirty="0">
                <a:solidFill>
                  <a:srgbClr val="00B050"/>
                </a:solidFill>
              </a:rPr>
              <a:t>Нажмёшь на этот инструмент -</a:t>
            </a:r>
            <a:r>
              <a:rPr lang="ru-RU" sz="5400" dirty="0" smtClean="0">
                <a:solidFill>
                  <a:srgbClr val="00B050"/>
                </a:solidFill>
              </a:rPr>
              <a:t/>
            </a:r>
            <a:br>
              <a:rPr lang="ru-RU" sz="5400" dirty="0" smtClean="0">
                <a:solidFill>
                  <a:srgbClr val="00B050"/>
                </a:solidFill>
              </a:rPr>
            </a:br>
            <a:r>
              <a:rPr lang="ru-RU" sz="5400" dirty="0">
                <a:solidFill>
                  <a:srgbClr val="00B050"/>
                </a:solidFill>
              </a:rPr>
              <a:t>Она родится в сей момент</a:t>
            </a:r>
            <a:r>
              <a:rPr lang="ru-RU" sz="6000" dirty="0"/>
              <a:t>.</a:t>
            </a:r>
            <a:r>
              <a:rPr lang="ru-RU" sz="6000" dirty="0" smtClean="0"/>
              <a:t> </a:t>
            </a:r>
            <a:endParaRPr lang="ru-RU" sz="6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380312" y="5877272"/>
            <a:ext cx="1656184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hlinkClick r:id="rId2" action="ppaction://hlinksldjump"/>
              </a:rPr>
              <a:t>Ответ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525626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2" y="11010"/>
            <a:ext cx="9134508" cy="684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411760" y="2227703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0" dirty="0" smtClean="0">
                <a:solidFill>
                  <a:srgbClr val="7030A0"/>
                </a:solidFill>
              </a:rPr>
              <a:t> Искра</a:t>
            </a:r>
            <a:endParaRPr lang="ru-RU" sz="14000" dirty="0">
              <a:solidFill>
                <a:srgbClr val="7030A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5805264"/>
            <a:ext cx="208823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467544" y="5949280"/>
            <a:ext cx="1512168" cy="648072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9105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548680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600" dirty="0">
                <a:solidFill>
                  <a:srgbClr val="7030A0"/>
                </a:solidFill>
              </a:rPr>
              <a:t>В деревянном домике</a:t>
            </a:r>
            <a:r>
              <a:rPr lang="ru-RU" sz="6600" dirty="0" smtClean="0">
                <a:solidFill>
                  <a:srgbClr val="7030A0"/>
                </a:solidFill>
              </a:rPr>
              <a:t/>
            </a:r>
            <a:br>
              <a:rPr lang="ru-RU" sz="6600" dirty="0" smtClean="0">
                <a:solidFill>
                  <a:srgbClr val="7030A0"/>
                </a:solidFill>
              </a:rPr>
            </a:br>
            <a:r>
              <a:rPr lang="ru-RU" sz="6600" dirty="0">
                <a:solidFill>
                  <a:srgbClr val="7030A0"/>
                </a:solidFill>
              </a:rPr>
              <a:t>Проживают гномики.</a:t>
            </a:r>
            <a:r>
              <a:rPr lang="ru-RU" sz="6600" dirty="0" smtClean="0">
                <a:solidFill>
                  <a:srgbClr val="7030A0"/>
                </a:solidFill>
              </a:rPr>
              <a:t/>
            </a:r>
            <a:br>
              <a:rPr lang="ru-RU" sz="6600" dirty="0" smtClean="0">
                <a:solidFill>
                  <a:srgbClr val="7030A0"/>
                </a:solidFill>
              </a:rPr>
            </a:br>
            <a:r>
              <a:rPr lang="ru-RU" sz="6600" dirty="0">
                <a:solidFill>
                  <a:srgbClr val="7030A0"/>
                </a:solidFill>
              </a:rPr>
              <a:t>Уж такие добряки –</a:t>
            </a:r>
            <a:r>
              <a:rPr lang="ru-RU" sz="6600" dirty="0" smtClean="0">
                <a:solidFill>
                  <a:srgbClr val="7030A0"/>
                </a:solidFill>
              </a:rPr>
              <a:t/>
            </a:r>
            <a:br>
              <a:rPr lang="ru-RU" sz="6600" dirty="0" smtClean="0">
                <a:solidFill>
                  <a:srgbClr val="7030A0"/>
                </a:solidFill>
              </a:rPr>
            </a:br>
            <a:r>
              <a:rPr lang="ru-RU" sz="6600" dirty="0">
                <a:solidFill>
                  <a:srgbClr val="7030A0"/>
                </a:solidFill>
              </a:rPr>
              <a:t>Раздают всем огоньки.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308304" y="5877272"/>
            <a:ext cx="1619672" cy="792088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hlinkClick r:id="rId2" action="ppaction://hlinksldjump"/>
              </a:rPr>
              <a:t>Ответ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030681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TM01790491[[fn=Mylar]]</Template>
  <TotalTime>155</TotalTime>
  <Words>141</Words>
  <Application>Microsoft Office PowerPoint</Application>
  <PresentationFormat>Экран (4:3)</PresentationFormat>
  <Paragraphs>66</Paragraphs>
  <Slides>34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Mylar</vt:lpstr>
      <vt:lpstr>«Огненный бой» - Интерактивная игра - презентация</vt:lpstr>
      <vt:lpstr>Огненный бой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Релаксация: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мир пожарного</dc:title>
  <dc:creator>darna</dc:creator>
  <cp:lastModifiedBy>админ</cp:lastModifiedBy>
  <cp:revision>20</cp:revision>
  <dcterms:created xsi:type="dcterms:W3CDTF">2018-10-31T15:35:28Z</dcterms:created>
  <dcterms:modified xsi:type="dcterms:W3CDTF">2023-01-03T06:16:06Z</dcterms:modified>
</cp:coreProperties>
</file>