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7" r:id="rId3"/>
    <p:sldId id="270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9" r:id="rId13"/>
    <p:sldId id="271" r:id="rId14"/>
    <p:sldId id="268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tableStyles" Target="tableStyle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/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/>
          <a:p>
            <a:r>
              <a:rPr lang="en-US" smtClean="0"/>
              <a:t>#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5AD3B26-29E8-47FF-BBDB-FCEBBF371C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CAFE9BF-B509-4CE9-979C-7D8DBF9504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 noEditPoints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 noEditPoints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/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 noEditPoints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 noEditPoints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 noEditPoints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 noEditPoints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 noEditPoints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 noEditPoints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 noEditPoints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 noEditPoints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 noEditPoints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 noEditPoints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 noEditPoints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 noEditPoints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 noEditPoints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 noEditPoints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 noEditPoints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 noEditPoints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 noEditPoints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 noEditPoints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 noEditPoints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 noEditPoints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 noEditPoints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37915C-9E29-4282-A7D0-6E8DE70513F5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A7ED99-8857-4317-83A0-BD136243BC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 noEditPoint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11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0.png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22.jpeg"/><Relationship Id="rId6" Type="http://schemas.openxmlformats.org/officeDocument/2006/relationships/image" Target="../media/image18.png"/><Relationship Id="rId7" Type="http://schemas.openxmlformats.org/officeDocument/2006/relationships/image" Target="../media/image15.png"/><Relationship Id="rId8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11.pn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How are you today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https://ds03.infourok.ru/uploads/ex/0a67/00006c0e-cef9c109/img1.jpg"/>
          <p:cNvPicPr>
            <a:picLocks noChangeAspect="1" noChangeArrowheads="1"/>
          </p:cNvPicPr>
          <p:nvPr/>
        </p:nvPicPr>
        <p:blipFill>
          <a:blip r:embed="rId1"/>
          <a:srcRect l="7455" t="20497" r="11351" b="8059"/>
          <a:stretch/>
        </p:blipFill>
        <p:spPr bwMode="auto">
          <a:xfrm>
            <a:off x="611560" y="1319349"/>
            <a:ext cx="8208912" cy="5417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251520" y="476672"/>
            <a:ext cx="8740080" cy="560345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5)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584" y="500391"/>
            <a:ext cx="1727748" cy="15367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276872"/>
            <a:ext cx="1727748" cy="165618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4221088"/>
            <a:ext cx="2042668" cy="137997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923928" y="127281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Jump a rope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Dancing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Painting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Play video games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Build models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Read a book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Do puzzles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Play with dolls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Collect things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Unscramble the words</a:t>
            </a:r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peraumjp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taiping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indang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olldsthwiaypl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Ingthscellcto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eadraokbo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  <p:pic>
        <p:nvPicPr>
          <p:cNvPr id="3074" name="Picture 2" descr="https://cdn4.vectorstock.com/i/1000x1000/25/78/cartoon-character-girl-in-surprise-vector-15512578.jpg"/>
          <p:cNvPicPr>
            <a:picLocks noChangeAspect="1" noChangeArrowheads="1"/>
          </p:cNvPicPr>
          <p:nvPr/>
        </p:nvPicPr>
        <p:blipFill>
          <a:blip r:embed="rId1"/>
          <a:srcRect b="7429"/>
          <a:stretch/>
        </p:blipFill>
        <p:spPr bwMode="auto">
          <a:xfrm>
            <a:off x="5375212" y="1340768"/>
            <a:ext cx="3516541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Jump a rope</a:t>
            </a:r>
          </a:p>
          <a:p>
            <a:pPr marL="514350" indent="-514350">
              <a:buAutoNum type="arabicParenR"/>
            </a:pPr>
            <a:r>
              <a:rPr lang="en-US" dirty="0" smtClean="0"/>
              <a:t>Painting</a:t>
            </a:r>
          </a:p>
          <a:p>
            <a:pPr marL="514350" indent="-514350">
              <a:buAutoNum type="arabicParenR"/>
            </a:pPr>
            <a:r>
              <a:rPr lang="en-US" dirty="0" smtClean="0"/>
              <a:t>Dancing</a:t>
            </a:r>
          </a:p>
          <a:p>
            <a:pPr marL="514350" indent="-514350">
              <a:buAutoNum type="arabicParenR"/>
            </a:pPr>
            <a:r>
              <a:rPr lang="en-US" dirty="0" smtClean="0"/>
              <a:t>Play with dolls</a:t>
            </a:r>
          </a:p>
          <a:p>
            <a:pPr marL="514350" indent="-514350">
              <a:buAutoNum type="arabicParenR"/>
            </a:pPr>
            <a:r>
              <a:rPr lang="en-US" dirty="0" smtClean="0"/>
              <a:t>Collect things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Read a book</a:t>
            </a:r>
            <a:endParaRPr lang="ru-RU" dirty="0"/>
          </a:p>
        </p:txBody>
      </p:sp>
      <p:pic>
        <p:nvPicPr>
          <p:cNvPr id="4100" name="Picture 4" descr="https://img-fotki.yandex.ru/get/6706/134091466.c7/0_ca2e0_9e55ae0b_ori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88024" y="1340768"/>
            <a:ext cx="3406018" cy="4775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en-US" dirty="0">
                <a:effectLst/>
              </a:rPr>
              <a:t>3</a:t>
            </a:r>
            <a:r>
              <a:rPr lang="ru-RU" dirty="0" smtClean="0">
                <a:effectLst/>
              </a:rPr>
              <a:t>. </a:t>
            </a:r>
            <a:r>
              <a:rPr lang="en-US" dirty="0" smtClean="0">
                <a:effectLst/>
              </a:rPr>
              <a:t>What’s </a:t>
            </a:r>
            <a:r>
              <a:rPr lang="en-US" dirty="0">
                <a:effectLst/>
              </a:rPr>
              <a:t>happening in the </a:t>
            </a:r>
            <a:r>
              <a:rPr lang="en-US" dirty="0" smtClean="0">
                <a:effectLst/>
              </a:rPr>
              <a:t>picture</a:t>
            </a:r>
            <a:r>
              <a:rPr lang="ru-RU" dirty="0" smtClean="0">
                <a:effectLst/>
              </a:rPr>
              <a:t>?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92341" y="1854086"/>
            <a:ext cx="6217158" cy="359113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1335" y="1621269"/>
            <a:ext cx="4176464" cy="45075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1841177"/>
            <a:ext cx="5701795" cy="396749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1934" y="1707437"/>
            <a:ext cx="4417971" cy="4234978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2" descr="https://webstockreview.net/images/ballerina-clipart-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2962" y="1631826"/>
            <a:ext cx="4637520" cy="4625926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93625" y="1817796"/>
            <a:ext cx="6131884" cy="411446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8424" y="1538634"/>
            <a:ext cx="4622285" cy="457258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Describe the picture</a:t>
            </a:r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phonoteka.org/uploads/posts/2021-05/1620137008_39-phonoteka_org-p-vals-fon-44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66019" y="1412776"/>
            <a:ext cx="6588967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e01.alicdn.com/kf/Hae399885aa844e17bcde0d70dc68ca99U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51345" y="548680"/>
            <a:ext cx="5940659" cy="5940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g.7ya.ru/pub/img/14257/thinkstockphotos-60621865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7096" y="836712"/>
            <a:ext cx="8316924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www.pravmir.ru/wp-content/uploads/2016/01/uktv_18158377647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552" y="1604523"/>
            <a:ext cx="819291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www.sportivepeople.com/Images/Default/cycling_1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584" y="1196752"/>
            <a:ext cx="7674296" cy="5188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image.cnbcfm.com/api/v1/image/103094029-GettyImages-169260548.jpg?v=15759971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age.cnbcfm.com/api/v1/image/103094029-GettyImages-169260548.jpg?v=1575997125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mage.cnbcfm.com/api/v1/image/103094029-GettyImages-169260548.jpg?v=1575997125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8" name="Picture 8" descr="https://ssww-blog.s3.amazonaws.com/blog/wp-content/uploads/puzzle-ideas-senior-living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6696" y="637908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528" y="418745"/>
            <a:ext cx="3408363" cy="230505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808" y="405061"/>
            <a:ext cx="2853067" cy="273630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800" y="2557248"/>
            <a:ext cx="2833535" cy="252028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t="4473"/>
          <a:stretch/>
        </p:blipFill>
        <p:spPr bwMode="auto">
          <a:xfrm>
            <a:off x="107504" y="4509120"/>
            <a:ext cx="3248954" cy="216023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5335" y="4117551"/>
            <a:ext cx="3049559" cy="256431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47392" y="2564904"/>
            <a:ext cx="827645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Hobbies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87213" y="2204864"/>
            <a:ext cx="2448272" cy="264234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5536" y="4725144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Collect things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3195" y="578642"/>
            <a:ext cx="2674787" cy="256399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169449" y="3129991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Ride a bike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528" y="764704"/>
            <a:ext cx="2833535" cy="25202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8127" y="3284984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Play with dolls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6688" y="2636912"/>
            <a:ext cx="4113907" cy="237626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11473" y="4869160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Watch TV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7544" y="2708920"/>
            <a:ext cx="3410820" cy="230425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60786" y="4869160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 puzzles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3294" y="779299"/>
            <a:ext cx="3621960" cy="25202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220072" y="3241209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Read a book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528" y="692696"/>
            <a:ext cx="2880320" cy="284934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1520" y="3493228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Fly a kite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056" y="2130419"/>
            <a:ext cx="3168352" cy="283307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148064" y="4869160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Painting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ebstockreview.net/images/ballerina-clipart-17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9546" y="2636372"/>
            <a:ext cx="2960269" cy="29528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27512" y="5445224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Dancing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 t="4473"/>
          <a:stretch/>
        </p:blipFill>
        <p:spPr bwMode="auto">
          <a:xfrm>
            <a:off x="4975200" y="623063"/>
            <a:ext cx="3749418" cy="244827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337741" y="2924944"/>
            <a:ext cx="3024336" cy="9361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Play video games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552" y="980728"/>
            <a:ext cx="3211092" cy="259228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27512" y="3501008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Jump rope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2852936"/>
            <a:ext cx="3510272" cy="235537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247016" y="5085184"/>
            <a:ext cx="302433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Build models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Choose </a:t>
            </a:r>
            <a:r>
              <a:rPr lang="en-US" dirty="0"/>
              <a:t>the right answer</a:t>
            </a:r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304800" y="1554162"/>
            <a:ext cx="4915272" cy="475515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1)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3)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1"/>
          <a:srcRect t="4473"/>
          <a:stretch/>
        </p:blipFill>
        <p:spPr bwMode="auto">
          <a:xfrm>
            <a:off x="1212475" y="1409096"/>
            <a:ext cx="1990623" cy="129982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029" y="2944528"/>
            <a:ext cx="1773947" cy="17004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2" descr="https://webstockreview.net/images/ballerina-clipart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029" y="4915857"/>
            <a:ext cx="1592769" cy="15887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3968" y="1532605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Jump a rope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Dancing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Painting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Play video games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Build models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Read a book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Do puzzles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Play with dolls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Collect things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289</TotalTime>
  <Words>131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How are you today?</vt:lpstr>
      <vt:lpstr>Презентация PowerPoint</vt:lpstr>
      <vt:lpstr>Фон зарядка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Choose the right answer</vt:lpstr>
      <vt:lpstr>Презентация PowerPoint</vt:lpstr>
      <vt:lpstr>2. Unscramble the words</vt:lpstr>
      <vt:lpstr>Презентация PowerPoint</vt:lpstr>
      <vt:lpstr>3. What’s happening in the picture?</vt:lpstr>
      <vt:lpstr>4. Describe the picture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Hobbies</dc:title>
  <dc:creator>АННА КАНЮКОВА</dc:creator>
  <cp:lastModifiedBy>Анастасия Dyomkina</cp:lastModifiedBy>
  <cp:revision>14</cp:revision>
  <dcterms:created xsi:type="dcterms:W3CDTF">2021-11-03T17:59:22Z</dcterms:created>
  <dcterms:modified xsi:type="dcterms:W3CDTF">2023-01-18T21:01:08Z</dcterms:modified>
</cp:coreProperties>
</file>