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5" r:id="rId3"/>
    <p:sldId id="258" r:id="rId4"/>
    <p:sldId id="278" r:id="rId5"/>
    <p:sldId id="259" r:id="rId6"/>
    <p:sldId id="262" r:id="rId7"/>
    <p:sldId id="279" r:id="rId8"/>
    <p:sldId id="269" r:id="rId9"/>
    <p:sldId id="264" r:id="rId10"/>
    <p:sldId id="265" r:id="rId11"/>
    <p:sldId id="268" r:id="rId12"/>
    <p:sldId id="266" r:id="rId13"/>
    <p:sldId id="270" r:id="rId14"/>
    <p:sldId id="271" r:id="rId15"/>
    <p:sldId id="272" r:id="rId16"/>
    <p:sldId id="273" r:id="rId17"/>
    <p:sldId id="274" r:id="rId18"/>
    <p:sldId id="267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762DE-3E2A-41AA-B933-5BF312E02C37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E14E-CA0C-40CF-A708-974CD231F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762DE-3E2A-41AA-B933-5BF312E02C37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E14E-CA0C-40CF-A708-974CD231F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762DE-3E2A-41AA-B933-5BF312E02C37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E14E-CA0C-40CF-A708-974CD231F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762DE-3E2A-41AA-B933-5BF312E02C37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E14E-CA0C-40CF-A708-974CD231F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762DE-3E2A-41AA-B933-5BF312E02C37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E14E-CA0C-40CF-A708-974CD231F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762DE-3E2A-41AA-B933-5BF312E02C37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E14E-CA0C-40CF-A708-974CD231F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762DE-3E2A-41AA-B933-5BF312E02C37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E14E-CA0C-40CF-A708-974CD231F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762DE-3E2A-41AA-B933-5BF312E02C37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E14E-CA0C-40CF-A708-974CD231F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762DE-3E2A-41AA-B933-5BF312E02C37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E14E-CA0C-40CF-A708-974CD231F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762DE-3E2A-41AA-B933-5BF312E02C37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2E14E-CA0C-40CF-A708-974CD231F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762DE-3E2A-41AA-B933-5BF312E02C37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562E14E-CA0C-40CF-A708-974CD231F4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8762DE-3E2A-41AA-B933-5BF312E02C37}" type="datetimeFigureOut">
              <a:rPr lang="ru-RU" smtClean="0"/>
              <a:pPr/>
              <a:t>07.09.2015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62E14E-CA0C-40CF-A708-974CD231F47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E:\&#1053;&#1072;&#1087;&#1086;&#1083;&#1077;&#1086;&#1085;\&#1073;&#1086;&#1088;&#1086;&#1076;&#1080;&#1085;&#1086;1.wmv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/>
              <a:t>Роковая </a:t>
            </a:r>
            <a:r>
              <a:rPr lang="ru-RU" sz="6600" smtClean="0"/>
              <a:t>ошибка </a:t>
            </a:r>
            <a:r>
              <a:rPr lang="ru-RU" sz="6600" smtClean="0"/>
              <a:t>Наполеона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643314"/>
            <a:ext cx="7854696" cy="1337822"/>
          </a:xfrm>
        </p:spPr>
        <p:txBody>
          <a:bodyPr/>
          <a:lstStyle/>
          <a:p>
            <a:pPr algn="ctr"/>
            <a:r>
              <a:rPr lang="ru-RU" dirty="0" smtClean="0"/>
              <a:t>Открытое мероприятие, посвященное Отечественной войне 1812года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Отрывок из фильма «Российская империя. Александр </a:t>
            </a:r>
            <a:r>
              <a:rPr lang="en-US" sz="2400" b="1" dirty="0" smtClean="0"/>
              <a:t>I</a:t>
            </a:r>
            <a:r>
              <a:rPr lang="ru-RU" sz="2400" b="1" dirty="0" smtClean="0"/>
              <a:t>»</a:t>
            </a:r>
            <a:endParaRPr lang="ru-RU" sz="2400" b="1" dirty="0"/>
          </a:p>
        </p:txBody>
      </p:sp>
      <p:pic>
        <p:nvPicPr>
          <p:cNvPr id="4" name="бородино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00100" y="1142984"/>
            <a:ext cx="7215238" cy="5411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Военный совет в Филях</a:t>
            </a:r>
            <a:endParaRPr lang="ru-RU" dirty="0"/>
          </a:p>
        </p:txBody>
      </p:sp>
      <p:pic>
        <p:nvPicPr>
          <p:cNvPr id="5" name="Содержимое 4" descr="Фили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928670"/>
            <a:ext cx="8723544" cy="57150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Пожар Москвы</a:t>
            </a:r>
            <a:endParaRPr lang="ru-RU" dirty="0"/>
          </a:p>
        </p:txBody>
      </p:sp>
      <p:pic>
        <p:nvPicPr>
          <p:cNvPr id="6" name="Содержимое 5" descr="пожар москвы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071546"/>
            <a:ext cx="8001056" cy="54907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Отступление «Великой армии»</a:t>
            </a:r>
            <a:endParaRPr lang="ru-RU" dirty="0"/>
          </a:p>
        </p:txBody>
      </p:sp>
      <p:pic>
        <p:nvPicPr>
          <p:cNvPr id="5" name="Содержимое 4" descr="отступление войск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28662" y="1214422"/>
            <a:ext cx="6613214" cy="5439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Казаки в Париже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16-19 октября 1813г.- «Битва народов» под Лейпцигом</a:t>
            </a:r>
          </a:p>
          <a:p>
            <a:r>
              <a:rPr lang="ru-RU" dirty="0" smtClean="0"/>
              <a:t>18 марта 1814 г.- Русские войска вошли в Париж</a:t>
            </a:r>
            <a:endParaRPr lang="ru-RU" dirty="0"/>
          </a:p>
        </p:txBody>
      </p:sp>
      <p:pic>
        <p:nvPicPr>
          <p:cNvPr id="5" name="Содержимое 4" descr="казаки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14554"/>
            <a:ext cx="4038600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20 апреля 1814г. Наполеон был сослан на остров Эльба</a:t>
            </a:r>
            <a:endParaRPr lang="ru-RU" dirty="0"/>
          </a:p>
        </p:txBody>
      </p:sp>
      <p:pic>
        <p:nvPicPr>
          <p:cNvPr id="5" name="Содержимое 4" descr="остров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28" y="2071678"/>
            <a:ext cx="6829444" cy="45501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612066"/>
          </a:xfrm>
        </p:spPr>
        <p:txBody>
          <a:bodyPr/>
          <a:lstStyle/>
          <a:p>
            <a:r>
              <a:rPr lang="ru-RU" sz="4800" dirty="0" smtClean="0"/>
              <a:t>Заголовки французских газет</a:t>
            </a:r>
            <a:endParaRPr lang="ru-RU" sz="4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30352" y="2071678"/>
            <a:ext cx="7772400" cy="428628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« Корсиканское чудовище высадилось в бухте Жуан»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«Людоед идет к </a:t>
            </a:r>
            <a:r>
              <a:rPr lang="ru-RU" sz="2400" dirty="0" err="1" smtClean="0"/>
              <a:t>Грасу</a:t>
            </a:r>
            <a:r>
              <a:rPr lang="ru-RU" sz="2400" dirty="0" smtClean="0"/>
              <a:t>»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«Узурпатор вошел в Гренобль»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«Бонапарт занял Лион»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«Наполеон приближается к </a:t>
            </a:r>
            <a:r>
              <a:rPr lang="ru-RU" sz="2400" dirty="0" err="1" smtClean="0"/>
              <a:t>Фонтенебло</a:t>
            </a:r>
            <a:r>
              <a:rPr lang="ru-RU" sz="2400" dirty="0" smtClean="0"/>
              <a:t>»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«Его императорское величество ожидается сегодня в своем верном Париже»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86446" y="704088"/>
            <a:ext cx="2900354" cy="3439292"/>
          </a:xfrm>
        </p:spPr>
        <p:txBody>
          <a:bodyPr/>
          <a:lstStyle/>
          <a:p>
            <a:r>
              <a:rPr lang="ru-RU" dirty="0" smtClean="0"/>
              <a:t>18 июня 1815г.</a:t>
            </a:r>
            <a:br>
              <a:rPr lang="ru-RU" dirty="0" smtClean="0"/>
            </a:br>
            <a:r>
              <a:rPr lang="ru-RU" dirty="0" smtClean="0"/>
              <a:t>-Ватерлоо</a:t>
            </a:r>
            <a:endParaRPr lang="ru-RU" dirty="0"/>
          </a:p>
        </p:txBody>
      </p:sp>
      <p:pic>
        <p:nvPicPr>
          <p:cNvPr id="6" name="Содержимое 5" descr="Ватерло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482335" cy="7072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0240"/>
            <a:ext cx="2757478" cy="271464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15 октября 1815г. Наполеон был доставлен на остров Святая Елена</a:t>
            </a:r>
            <a:endParaRPr lang="ru-RU" sz="2800" dirty="0"/>
          </a:p>
        </p:txBody>
      </p:sp>
      <p:pic>
        <p:nvPicPr>
          <p:cNvPr id="5" name="Содержимое 4" descr="Наполеон толстый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714744" y="0"/>
            <a:ext cx="542925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77554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Возвращаемся к вопросам, поставленным в начале: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чем, на ваш взгляд, заключается главная ошибка Наполеона?</a:t>
            </a:r>
          </a:p>
          <a:p>
            <a:r>
              <a:rPr lang="ru-RU" dirty="0" smtClean="0"/>
              <a:t>Как вы считаете, Наполеон Бонапарт – гений военного искусства или « карлик – чудовище»?</a:t>
            </a:r>
          </a:p>
          <a:p>
            <a:r>
              <a:rPr lang="ru-RU" dirty="0" smtClean="0"/>
              <a:t>Кто сыграл главную роль в победе над Наполеоном?</a:t>
            </a:r>
          </a:p>
          <a:p>
            <a:r>
              <a:rPr lang="ru-RU" dirty="0" smtClean="0"/>
              <a:t>Как вы оцениваете роль императора Александра Первого в Отечественной  в войне 1812года?</a:t>
            </a:r>
          </a:p>
          <a:p>
            <a:r>
              <a:rPr lang="ru-RU" dirty="0" smtClean="0"/>
              <a:t> В чем причины </a:t>
            </a:r>
            <a:r>
              <a:rPr lang="ru-RU" smtClean="0"/>
              <a:t>победы России?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мероприятия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Образовательная: ознакомить обучающихся с основными событиями Наполеоновских войн и Отечественной войны 1812года</a:t>
            </a:r>
          </a:p>
          <a:p>
            <a:r>
              <a:rPr lang="ru-RU" dirty="0" smtClean="0"/>
              <a:t>Воспитательная: на примерах героизма русских воинов и всего народа развивать чувство патриотизма и гордости за свою страну</a:t>
            </a:r>
          </a:p>
          <a:p>
            <a:r>
              <a:rPr lang="ru-RU" dirty="0" smtClean="0"/>
              <a:t>Развивающая: развивать память обучающихся и способность логически мыслить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897818"/>
          </a:xfrm>
        </p:spPr>
        <p:txBody>
          <a:bodyPr/>
          <a:lstStyle/>
          <a:p>
            <a:pPr algn="ctr"/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</a:rPr>
              <a:t>Роковая ошибка Наполеона – вторжение в Россию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В конце мероприятия вам нужно будет ответить на вопросы: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чем, на ваш взгляд, заключается главная ошибка Наполеона?</a:t>
            </a:r>
          </a:p>
          <a:p>
            <a:r>
              <a:rPr lang="ru-RU" dirty="0" smtClean="0"/>
              <a:t>Как вы считаете, Наполеон Бонапарт – гений военного искусства или « карлик – чудовище»?</a:t>
            </a:r>
          </a:p>
          <a:p>
            <a:r>
              <a:rPr lang="ru-RU" dirty="0" smtClean="0"/>
              <a:t>Кто сыграл главную роль в победе над Наполеоном?</a:t>
            </a:r>
          </a:p>
          <a:p>
            <a:r>
              <a:rPr lang="ru-RU" dirty="0" smtClean="0"/>
              <a:t>Как вы оцениваете роль императора Александра Первого в Отечественной  в войне 1812года?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643966" cy="3286148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« Гроза двенадцатого года настала,</a:t>
            </a:r>
            <a:b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Кто тут нам помог?</a:t>
            </a:r>
            <a:b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Остервенение народа, Барклай, </a:t>
            </a:r>
            <a:b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Зима иль русский бог?»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72066" y="4929198"/>
            <a:ext cx="3302124" cy="857256"/>
          </a:xfrm>
        </p:spPr>
        <p:txBody>
          <a:bodyPr>
            <a:noAutofit/>
          </a:bodyPr>
          <a:lstStyle/>
          <a:p>
            <a:r>
              <a:rPr lang="ru-RU" sz="4000" dirty="0" smtClean="0"/>
              <a:t>А.С.Пушкин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Свобода, равенство, братство!</a:t>
            </a:r>
            <a:br>
              <a:rPr lang="ru-RU" sz="3200" dirty="0" smtClean="0"/>
            </a:br>
            <a:r>
              <a:rPr lang="ru-RU" sz="3200" dirty="0" smtClean="0"/>
              <a:t>14 июля 1789года взятием Бастилии началась Великая французская революция.</a:t>
            </a:r>
            <a:endParaRPr lang="ru-RU" sz="3200" dirty="0"/>
          </a:p>
        </p:txBody>
      </p:sp>
      <p:pic>
        <p:nvPicPr>
          <p:cNvPr id="4" name="Содержимое 3" descr="Бастил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2609" y="1935163"/>
            <a:ext cx="5858782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ортрет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714356"/>
            <a:ext cx="3786214" cy="570766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038600" cy="5715040"/>
          </a:xfrm>
        </p:spPr>
        <p:txBody>
          <a:bodyPr/>
          <a:lstStyle/>
          <a:p>
            <a:r>
              <a:rPr lang="ru-RU" dirty="0" smtClean="0"/>
              <a:t>« В революциях мы сталкиваемся с людьми двух сортов: теми, кто их совершает, и с теми, кто их использует в своих целях».</a:t>
            </a:r>
          </a:p>
          <a:p>
            <a:pPr>
              <a:buNone/>
            </a:pPr>
            <a:r>
              <a:rPr lang="ru-RU" dirty="0" smtClean="0"/>
              <a:t>                   Наполеон.</a:t>
            </a:r>
          </a:p>
          <a:p>
            <a:pPr>
              <a:buNone/>
            </a:pPr>
            <a:r>
              <a:rPr lang="ru-RU" dirty="0" smtClean="0"/>
              <a:t>Этапы карьеры:</a:t>
            </a:r>
          </a:p>
          <a:p>
            <a:pPr>
              <a:buNone/>
            </a:pPr>
            <a:r>
              <a:rPr lang="ru-RU" dirty="0" smtClean="0"/>
              <a:t>1785 г.- подпоручик</a:t>
            </a:r>
          </a:p>
          <a:p>
            <a:pPr>
              <a:buNone/>
            </a:pPr>
            <a:r>
              <a:rPr lang="ru-RU" dirty="0" smtClean="0"/>
              <a:t>1794 – генерал</a:t>
            </a:r>
          </a:p>
          <a:p>
            <a:pPr>
              <a:buNone/>
            </a:pPr>
            <a:r>
              <a:rPr lang="ru-RU" dirty="0" smtClean="0"/>
              <a:t>9.11.1799- первый консул</a:t>
            </a:r>
          </a:p>
          <a:p>
            <a:pPr>
              <a:buNone/>
            </a:pPr>
            <a:r>
              <a:rPr lang="ru-RU" dirty="0" smtClean="0"/>
              <a:t>18.04 1804 – император.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18 брюмера </a:t>
            </a:r>
            <a:endParaRPr lang="ru-RU" dirty="0"/>
          </a:p>
        </p:txBody>
      </p:sp>
      <p:pic>
        <p:nvPicPr>
          <p:cNvPr id="4" name="Содержимое 3" descr="18 брюмер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2285992"/>
            <a:ext cx="5528940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Коронация Наполеона – 1804г.</a:t>
            </a:r>
            <a:endParaRPr lang="ru-RU" dirty="0"/>
          </a:p>
        </p:txBody>
      </p:sp>
      <p:pic>
        <p:nvPicPr>
          <p:cNvPr id="5" name="Содержимое 4" descr="Коронация Наполеон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1357298"/>
            <a:ext cx="7643866" cy="53507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826380"/>
          </a:xfrm>
        </p:spPr>
        <p:txBody>
          <a:bodyPr/>
          <a:lstStyle/>
          <a:p>
            <a:pPr algn="ctr"/>
            <a:r>
              <a:rPr lang="ru-RU" dirty="0" smtClean="0"/>
              <a:t>Завоевание Европы: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367542"/>
          </a:xfrm>
        </p:spPr>
        <p:txBody>
          <a:bodyPr>
            <a:normAutofit lnSpcReduction="10000"/>
          </a:bodyPr>
          <a:lstStyle/>
          <a:p>
            <a:r>
              <a:rPr lang="ru-RU" sz="4800" dirty="0" smtClean="0"/>
              <a:t>1805 – </a:t>
            </a:r>
            <a:r>
              <a:rPr lang="ru-RU" sz="4800" dirty="0" err="1" smtClean="0"/>
              <a:t>Аустрелиц</a:t>
            </a:r>
            <a:endParaRPr lang="ru-RU" sz="4800" dirty="0" smtClean="0"/>
          </a:p>
          <a:p>
            <a:r>
              <a:rPr lang="ru-RU" sz="4800" dirty="0" smtClean="0"/>
              <a:t>1806 – Завоевание Пруссии</a:t>
            </a:r>
          </a:p>
          <a:p>
            <a:r>
              <a:rPr lang="ru-RU" sz="4800" dirty="0" smtClean="0"/>
              <a:t>1807 – </a:t>
            </a:r>
            <a:r>
              <a:rPr lang="ru-RU" sz="4800" dirty="0" err="1" smtClean="0"/>
              <a:t>Фридланд</a:t>
            </a:r>
            <a:endParaRPr lang="ru-RU" sz="4800" dirty="0" smtClean="0"/>
          </a:p>
          <a:p>
            <a:r>
              <a:rPr lang="ru-RU" sz="4800" dirty="0" smtClean="0"/>
              <a:t>1807 – </a:t>
            </a:r>
            <a:r>
              <a:rPr lang="ru-RU" sz="4800" dirty="0" err="1" smtClean="0"/>
              <a:t>Тильзитский</a:t>
            </a:r>
            <a:r>
              <a:rPr lang="ru-RU" sz="4800" dirty="0" smtClean="0"/>
              <a:t> мир</a:t>
            </a:r>
          </a:p>
          <a:p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183</TotalTime>
  <Words>387</Words>
  <Application>Microsoft Office PowerPoint</Application>
  <PresentationFormat>Экран (4:3)</PresentationFormat>
  <Paragraphs>54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Роковая ошибка Наполеона</vt:lpstr>
      <vt:lpstr>Цели мероприятия</vt:lpstr>
      <vt:lpstr>В конце мероприятия вам нужно будет ответить на вопросы:</vt:lpstr>
      <vt:lpstr> « Гроза двенадцатого года настала, Кто тут нам помог? Остервенение народа, Барклай,  Зима иль русский бог?» </vt:lpstr>
      <vt:lpstr>Свобода, равенство, братство! 14 июля 1789года взятием Бастилии началась Великая французская революция.</vt:lpstr>
      <vt:lpstr>Слайд 6</vt:lpstr>
      <vt:lpstr> 18 брюмера </vt:lpstr>
      <vt:lpstr>Коронация Наполеона – 1804г.</vt:lpstr>
      <vt:lpstr>Завоевание Европы:</vt:lpstr>
      <vt:lpstr>Отрывок из фильма «Российская империя. Александр I»</vt:lpstr>
      <vt:lpstr>Военный совет в Филях</vt:lpstr>
      <vt:lpstr>Пожар Москвы</vt:lpstr>
      <vt:lpstr>Отступление «Великой армии»</vt:lpstr>
      <vt:lpstr>Казаки в Париже</vt:lpstr>
      <vt:lpstr>20 апреля 1814г. Наполеон был сослан на остров Эльба</vt:lpstr>
      <vt:lpstr>Заголовки французских газет</vt:lpstr>
      <vt:lpstr>18 июня 1815г. -Ватерлоо</vt:lpstr>
      <vt:lpstr>15 октября 1815г. Наполеон был доставлен на остров Святая Елена</vt:lpstr>
      <vt:lpstr>Возвращаемся к вопросам, поставленным в начале:</vt:lpstr>
      <vt:lpstr>Вывод:</vt:lpstr>
    </vt:vector>
  </TitlesOfParts>
  <Company>PL96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Роковая ошибка Наполена</dc:title>
  <dc:creator>Учебная часть</dc:creator>
  <cp:lastModifiedBy>Методкабинет</cp:lastModifiedBy>
  <cp:revision>40</cp:revision>
  <dcterms:created xsi:type="dcterms:W3CDTF">2011-08-17T17:50:45Z</dcterms:created>
  <dcterms:modified xsi:type="dcterms:W3CDTF">2015-09-07T04:59:29Z</dcterms:modified>
</cp:coreProperties>
</file>