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4" r:id="rId1"/>
  </p:sldMasterIdLst>
  <p:sldIdLst>
    <p:sldId id="256" r:id="rId2"/>
    <p:sldId id="257" r:id="rId3"/>
    <p:sldId id="258" r:id="rId4"/>
    <p:sldId id="259" r:id="rId5"/>
    <p:sldId id="260" r:id="rId6"/>
    <p:sldId id="261" r:id="rId7"/>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404" y="-9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E407C9A7-8E37-4BED-B2CC-BEEE13BD6445}" type="datetimeFigureOut">
              <a:rPr lang="ru-RU" smtClean="0"/>
              <a:t>07.09.2021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C4C2011-2003-4DD6-BAD7-FE3510D6243D}" type="slidenum">
              <a:rPr lang="ru-RU" smtClean="0"/>
              <a:t>‹#›</a:t>
            </a:fld>
            <a:endParaRPr lang="ru-RU"/>
          </a:p>
        </p:txBody>
      </p:sp>
    </p:spTree>
    <p:extLst>
      <p:ext uri="{BB962C8B-B14F-4D97-AF65-F5344CB8AC3E}">
        <p14:creationId xmlns:p14="http://schemas.microsoft.com/office/powerpoint/2010/main" val="21814601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E407C9A7-8E37-4BED-B2CC-BEEE13BD6445}" type="datetimeFigureOut">
              <a:rPr lang="ru-RU" smtClean="0"/>
              <a:t>07.09.2021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C4C2011-2003-4DD6-BAD7-FE3510D6243D}" type="slidenum">
              <a:rPr lang="ru-RU" smtClean="0"/>
              <a:t>‹#›</a:t>
            </a:fld>
            <a:endParaRPr lang="ru-RU"/>
          </a:p>
        </p:txBody>
      </p:sp>
    </p:spTree>
    <p:extLst>
      <p:ext uri="{BB962C8B-B14F-4D97-AF65-F5344CB8AC3E}">
        <p14:creationId xmlns:p14="http://schemas.microsoft.com/office/powerpoint/2010/main" val="14350668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E407C9A7-8E37-4BED-B2CC-BEEE13BD6445}" type="datetimeFigureOut">
              <a:rPr lang="ru-RU" smtClean="0"/>
              <a:t>07.09.2021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C4C2011-2003-4DD6-BAD7-FE3510D6243D}" type="slidenum">
              <a:rPr lang="ru-RU" smtClean="0"/>
              <a:t>‹#›</a:t>
            </a:fld>
            <a:endParaRPr lang="ru-RU"/>
          </a:p>
        </p:txBody>
      </p:sp>
    </p:spTree>
    <p:extLst>
      <p:ext uri="{BB962C8B-B14F-4D97-AF65-F5344CB8AC3E}">
        <p14:creationId xmlns:p14="http://schemas.microsoft.com/office/powerpoint/2010/main" val="26549537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E407C9A7-8E37-4BED-B2CC-BEEE13BD6445}" type="datetimeFigureOut">
              <a:rPr lang="ru-RU" smtClean="0"/>
              <a:t>07.09.2021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C4C2011-2003-4DD6-BAD7-FE3510D6243D}" type="slidenum">
              <a:rPr lang="ru-RU" smtClean="0"/>
              <a:t>‹#›</a:t>
            </a:fld>
            <a:endParaRPr lang="ru-RU"/>
          </a:p>
        </p:txBody>
      </p:sp>
    </p:spTree>
    <p:extLst>
      <p:ext uri="{BB962C8B-B14F-4D97-AF65-F5344CB8AC3E}">
        <p14:creationId xmlns:p14="http://schemas.microsoft.com/office/powerpoint/2010/main" val="13431933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E407C9A7-8E37-4BED-B2CC-BEEE13BD6445}" type="datetimeFigureOut">
              <a:rPr lang="ru-RU" smtClean="0"/>
              <a:t>07.09.2021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C4C2011-2003-4DD6-BAD7-FE3510D6243D}" type="slidenum">
              <a:rPr lang="ru-RU" smtClean="0"/>
              <a:t>‹#›</a:t>
            </a:fld>
            <a:endParaRPr lang="ru-RU"/>
          </a:p>
        </p:txBody>
      </p:sp>
    </p:spTree>
    <p:extLst>
      <p:ext uri="{BB962C8B-B14F-4D97-AF65-F5344CB8AC3E}">
        <p14:creationId xmlns:p14="http://schemas.microsoft.com/office/powerpoint/2010/main" val="10723622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E407C9A7-8E37-4BED-B2CC-BEEE13BD6445}" type="datetimeFigureOut">
              <a:rPr lang="ru-RU" smtClean="0"/>
              <a:t>07.09.2021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C4C2011-2003-4DD6-BAD7-FE3510D6243D}" type="slidenum">
              <a:rPr lang="ru-RU" smtClean="0"/>
              <a:t>‹#›</a:t>
            </a:fld>
            <a:endParaRPr lang="ru-RU"/>
          </a:p>
        </p:txBody>
      </p:sp>
    </p:spTree>
    <p:extLst>
      <p:ext uri="{BB962C8B-B14F-4D97-AF65-F5344CB8AC3E}">
        <p14:creationId xmlns:p14="http://schemas.microsoft.com/office/powerpoint/2010/main" val="39672389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E407C9A7-8E37-4BED-B2CC-BEEE13BD6445}" type="datetimeFigureOut">
              <a:rPr lang="ru-RU" smtClean="0"/>
              <a:t>07.09.2021</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C4C2011-2003-4DD6-BAD7-FE3510D6243D}" type="slidenum">
              <a:rPr lang="ru-RU" smtClean="0"/>
              <a:t>‹#›</a:t>
            </a:fld>
            <a:endParaRPr lang="ru-RU"/>
          </a:p>
        </p:txBody>
      </p:sp>
    </p:spTree>
    <p:extLst>
      <p:ext uri="{BB962C8B-B14F-4D97-AF65-F5344CB8AC3E}">
        <p14:creationId xmlns:p14="http://schemas.microsoft.com/office/powerpoint/2010/main" val="3766266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E407C9A7-8E37-4BED-B2CC-BEEE13BD6445}" type="datetimeFigureOut">
              <a:rPr lang="ru-RU" smtClean="0"/>
              <a:t>07.09.2021</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C4C2011-2003-4DD6-BAD7-FE3510D6243D}" type="slidenum">
              <a:rPr lang="ru-RU" smtClean="0"/>
              <a:t>‹#›</a:t>
            </a:fld>
            <a:endParaRPr lang="ru-RU"/>
          </a:p>
        </p:txBody>
      </p:sp>
    </p:spTree>
    <p:extLst>
      <p:ext uri="{BB962C8B-B14F-4D97-AF65-F5344CB8AC3E}">
        <p14:creationId xmlns:p14="http://schemas.microsoft.com/office/powerpoint/2010/main" val="1672912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E407C9A7-8E37-4BED-B2CC-BEEE13BD6445}" type="datetimeFigureOut">
              <a:rPr lang="ru-RU" smtClean="0"/>
              <a:t>07.09.2021</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C4C2011-2003-4DD6-BAD7-FE3510D6243D}" type="slidenum">
              <a:rPr lang="ru-RU" smtClean="0"/>
              <a:t>‹#›</a:t>
            </a:fld>
            <a:endParaRPr lang="ru-RU"/>
          </a:p>
        </p:txBody>
      </p:sp>
    </p:spTree>
    <p:extLst>
      <p:ext uri="{BB962C8B-B14F-4D97-AF65-F5344CB8AC3E}">
        <p14:creationId xmlns:p14="http://schemas.microsoft.com/office/powerpoint/2010/main" val="29693589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E407C9A7-8E37-4BED-B2CC-BEEE13BD6445}" type="datetimeFigureOut">
              <a:rPr lang="ru-RU" smtClean="0"/>
              <a:t>07.09.2021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C4C2011-2003-4DD6-BAD7-FE3510D6243D}" type="slidenum">
              <a:rPr lang="ru-RU" smtClean="0"/>
              <a:t>‹#›</a:t>
            </a:fld>
            <a:endParaRPr lang="ru-RU"/>
          </a:p>
        </p:txBody>
      </p:sp>
    </p:spTree>
    <p:extLst>
      <p:ext uri="{BB962C8B-B14F-4D97-AF65-F5344CB8AC3E}">
        <p14:creationId xmlns:p14="http://schemas.microsoft.com/office/powerpoint/2010/main" val="13690148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E407C9A7-8E37-4BED-B2CC-BEEE13BD6445}" type="datetimeFigureOut">
              <a:rPr lang="ru-RU" smtClean="0"/>
              <a:t>07.09.2021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C4C2011-2003-4DD6-BAD7-FE3510D6243D}" type="slidenum">
              <a:rPr lang="ru-RU" smtClean="0"/>
              <a:t>‹#›</a:t>
            </a:fld>
            <a:endParaRPr lang="ru-RU"/>
          </a:p>
        </p:txBody>
      </p:sp>
    </p:spTree>
    <p:extLst>
      <p:ext uri="{BB962C8B-B14F-4D97-AF65-F5344CB8AC3E}">
        <p14:creationId xmlns:p14="http://schemas.microsoft.com/office/powerpoint/2010/main" val="3424646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407C9A7-8E37-4BED-B2CC-BEEE13BD6445}" type="datetimeFigureOut">
              <a:rPr lang="ru-RU" smtClean="0"/>
              <a:t>07.09.2021</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C4C2011-2003-4DD6-BAD7-FE3510D6243D}" type="slidenum">
              <a:rPr lang="ru-RU" smtClean="0"/>
              <a:t>‹#›</a:t>
            </a:fld>
            <a:endParaRPr lang="ru-RU"/>
          </a:p>
        </p:txBody>
      </p:sp>
    </p:spTree>
    <p:extLst>
      <p:ext uri="{BB962C8B-B14F-4D97-AF65-F5344CB8AC3E}">
        <p14:creationId xmlns:p14="http://schemas.microsoft.com/office/powerpoint/2010/main" val="197308444"/>
      </p:ext>
    </p:extLst>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Заголовок 1"/>
          <p:cNvSpPr>
            <a:spLocks noGrp="1"/>
          </p:cNvSpPr>
          <p:nvPr>
            <p:ph type="ctrTitle"/>
          </p:nvPr>
        </p:nvSpPr>
        <p:spPr>
          <a:xfrm>
            <a:off x="827584" y="158775"/>
            <a:ext cx="7772400" cy="1470025"/>
          </a:xfrm>
        </p:spPr>
        <p:txBody>
          <a:bodyPr>
            <a:normAutofit/>
          </a:bodyPr>
          <a:lstStyle/>
          <a:p>
            <a:r>
              <a:rPr lang="en-US" sz="5400" dirty="0" smtClean="0">
                <a:latin typeface="Times New Roman" pitchFamily="18" charset="0"/>
                <a:cs typeface="Times New Roman" pitchFamily="18" charset="0"/>
              </a:rPr>
              <a:t>Louisa May Alcott</a:t>
            </a:r>
            <a:endParaRPr lang="ru-RU" sz="5400" dirty="0">
              <a:latin typeface="Times New Roman" pitchFamily="18" charset="0"/>
              <a:cs typeface="Times New Roman" pitchFamily="18" charset="0"/>
            </a:endParaRPr>
          </a:p>
        </p:txBody>
      </p:sp>
      <p:sp>
        <p:nvSpPr>
          <p:cNvPr id="3" name="Подзаголовок 2"/>
          <p:cNvSpPr>
            <a:spLocks noGrp="1"/>
          </p:cNvSpPr>
          <p:nvPr>
            <p:ph type="subTitle" idx="1"/>
          </p:nvPr>
        </p:nvSpPr>
        <p:spPr>
          <a:xfrm>
            <a:off x="1475656" y="1484784"/>
            <a:ext cx="6400800" cy="1752600"/>
          </a:xfrm>
        </p:spPr>
        <p:txBody>
          <a:bodyPr>
            <a:normAutofit/>
          </a:bodyPr>
          <a:lstStyle/>
          <a:p>
            <a:r>
              <a:rPr lang="en-US" sz="4400" dirty="0" smtClean="0">
                <a:solidFill>
                  <a:schemeClr val="tx1"/>
                </a:solidFill>
                <a:latin typeface="Times New Roman" pitchFamily="18" charset="0"/>
                <a:cs typeface="Times New Roman" pitchFamily="18" charset="0"/>
              </a:rPr>
              <a:t>(1832 – 1888)</a:t>
            </a:r>
            <a:endParaRPr lang="ru-RU" sz="4400" dirty="0">
              <a:solidFill>
                <a:schemeClr val="tx1"/>
              </a:solidFill>
              <a:latin typeface="Times New Roman" pitchFamily="18" charset="0"/>
              <a:cs typeface="Times New Roman" pitchFamily="18" charset="0"/>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47864" y="2492896"/>
            <a:ext cx="2771800" cy="42392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5832901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contrast="-40000"/>
                    </a14:imgEffect>
                  </a14:imgLayer>
                </a14:imgProps>
              </a:ex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Объект 2"/>
          <p:cNvSpPr>
            <a:spLocks noGrp="1"/>
          </p:cNvSpPr>
          <p:nvPr>
            <p:ph idx="1"/>
          </p:nvPr>
        </p:nvSpPr>
        <p:spPr>
          <a:xfrm>
            <a:off x="446972" y="1023497"/>
            <a:ext cx="4114800" cy="4525963"/>
          </a:xfrm>
        </p:spPr>
        <p:txBody>
          <a:bodyPr>
            <a:normAutofit/>
          </a:bodyPr>
          <a:lstStyle/>
          <a:p>
            <a:pPr marL="0" indent="0">
              <a:buNone/>
            </a:pPr>
            <a:r>
              <a:rPr lang="en-US" sz="4000" dirty="0" smtClean="0">
                <a:latin typeface="Times New Roman" pitchFamily="18" charset="0"/>
                <a:cs typeface="Times New Roman" pitchFamily="18" charset="0"/>
              </a:rPr>
              <a:t>Louisa May grew up in a poor family in Boston, USA and was one of four daughters.</a:t>
            </a:r>
            <a:r>
              <a:rPr lang="ru-RU" sz="4000" dirty="0" smtClean="0">
                <a:latin typeface="Times New Roman" pitchFamily="18" charset="0"/>
                <a:cs typeface="Times New Roman" pitchFamily="18" charset="0"/>
              </a:rPr>
              <a:t> </a:t>
            </a:r>
            <a:r>
              <a:rPr lang="en-US" sz="4000" dirty="0" smtClean="0">
                <a:latin typeface="Times New Roman" pitchFamily="18" charset="0"/>
                <a:cs typeface="Times New Roman" pitchFamily="18" charset="0"/>
              </a:rPr>
              <a:t>She was educated by her father</a:t>
            </a:r>
            <a:r>
              <a:rPr lang="ru-RU" sz="4000" dirty="0" smtClean="0">
                <a:latin typeface="Times New Roman" pitchFamily="18" charset="0"/>
                <a:cs typeface="Times New Roman" pitchFamily="18" charset="0"/>
              </a:rPr>
              <a:t>.</a:t>
            </a:r>
            <a:r>
              <a:rPr lang="en-US" sz="4000" dirty="0" smtClean="0">
                <a:latin typeface="Times New Roman" pitchFamily="18" charset="0"/>
                <a:cs typeface="Times New Roman" pitchFamily="18" charset="0"/>
              </a:rPr>
              <a:t> </a:t>
            </a:r>
            <a:endParaRPr lang="ru-RU" sz="4000" dirty="0">
              <a:latin typeface="Times New Roman" pitchFamily="18" charset="0"/>
              <a:cs typeface="Times New Roman" pitchFamily="18" charset="0"/>
            </a:endParaRPr>
          </a:p>
        </p:txBody>
      </p:sp>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77897" y="692696"/>
            <a:ext cx="3326551" cy="48567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2506848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5261"/>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Объект 2"/>
          <p:cNvSpPr>
            <a:spLocks noGrp="1"/>
          </p:cNvSpPr>
          <p:nvPr>
            <p:ph idx="1"/>
          </p:nvPr>
        </p:nvSpPr>
        <p:spPr>
          <a:xfrm>
            <a:off x="179512" y="1277882"/>
            <a:ext cx="5688632" cy="4713387"/>
          </a:xfrm>
        </p:spPr>
        <p:txBody>
          <a:bodyPr>
            <a:normAutofit/>
          </a:bodyPr>
          <a:lstStyle/>
          <a:p>
            <a:pPr marL="0" indent="0">
              <a:buNone/>
            </a:pPr>
            <a:r>
              <a:rPr lang="en-US" sz="4000" dirty="0" smtClean="0">
                <a:latin typeface="Times New Roman" pitchFamily="18" charset="0"/>
                <a:cs typeface="Times New Roman" pitchFamily="18" charset="0"/>
              </a:rPr>
              <a:t>She began to build her career as an author at the age of seven.</a:t>
            </a:r>
            <a:r>
              <a:rPr lang="ru-RU" sz="4000" dirty="0" smtClean="0">
                <a:latin typeface="Times New Roman" pitchFamily="18" charset="0"/>
                <a:cs typeface="Times New Roman" pitchFamily="18" charset="0"/>
              </a:rPr>
              <a:t> </a:t>
            </a:r>
            <a:r>
              <a:rPr lang="en-US" sz="4000" dirty="0" smtClean="0">
                <a:latin typeface="Times New Roman" pitchFamily="18" charset="0"/>
                <a:cs typeface="Times New Roman" pitchFamily="18" charset="0"/>
              </a:rPr>
              <a:t>Louise May became famous for her children's book "Little Women"</a:t>
            </a:r>
            <a:endParaRPr lang="ru-RU" sz="4000" dirty="0">
              <a:latin typeface="Times New Roman" pitchFamily="18" charset="0"/>
              <a:cs typeface="Times New Roman" pitchFamily="18" charset="0"/>
            </a:endParaRPr>
          </a:p>
        </p:txBody>
      </p:sp>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80112" y="832968"/>
            <a:ext cx="3438550" cy="52328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6863864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Объект 2"/>
          <p:cNvSpPr>
            <a:spLocks noGrp="1"/>
          </p:cNvSpPr>
          <p:nvPr>
            <p:ph idx="1"/>
          </p:nvPr>
        </p:nvSpPr>
        <p:spPr>
          <a:xfrm>
            <a:off x="24378" y="260648"/>
            <a:ext cx="4921285" cy="4824536"/>
          </a:xfrm>
        </p:spPr>
        <p:txBody>
          <a:bodyPr>
            <a:noAutofit/>
          </a:bodyPr>
          <a:lstStyle/>
          <a:p>
            <a:pPr marL="0" indent="0">
              <a:buNone/>
            </a:pPr>
            <a:r>
              <a:rPr lang="en-US" sz="3600" dirty="0" smtClean="0">
                <a:latin typeface="Times New Roman" pitchFamily="18" charset="0"/>
                <a:cs typeface="Times New Roman" pitchFamily="18" charset="0"/>
              </a:rPr>
              <a:t>The novel "Little Women" is dedicated to the Alcott family. It describes the lives of four sisters Meg, Jo, Amy and Beth, who live in New England during the Civil War. The novel describes the relationship between sisters and mother.</a:t>
            </a:r>
            <a:endParaRPr lang="ru-RU" sz="3600" dirty="0">
              <a:latin typeface="Times New Roman" pitchFamily="18" charset="0"/>
              <a:cs typeface="Times New Roman" pitchFamily="18" charset="0"/>
            </a:endParaRPr>
          </a:p>
        </p:txBody>
      </p:sp>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45662" y="1628800"/>
            <a:ext cx="4198337" cy="3236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4618820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Объект 2"/>
          <p:cNvSpPr>
            <a:spLocks noGrp="1"/>
          </p:cNvSpPr>
          <p:nvPr>
            <p:ph idx="1"/>
          </p:nvPr>
        </p:nvSpPr>
        <p:spPr>
          <a:xfrm>
            <a:off x="323528" y="1166018"/>
            <a:ext cx="5122912" cy="4525963"/>
          </a:xfrm>
        </p:spPr>
        <p:txBody>
          <a:bodyPr>
            <a:normAutofit/>
          </a:bodyPr>
          <a:lstStyle/>
          <a:p>
            <a:pPr marL="0" indent="0">
              <a:buNone/>
            </a:pPr>
            <a:r>
              <a:rPr lang="en-US" sz="4000" dirty="0" smtClean="0">
                <a:latin typeface="Times New Roman" pitchFamily="18" charset="0"/>
                <a:cs typeface="Times New Roman" pitchFamily="18" charset="0"/>
              </a:rPr>
              <a:t>The novel has been translated into many languages, including Russian. Also in 2019, a film based on the novel by Louise May Alcott was released.</a:t>
            </a:r>
            <a:endParaRPr lang="ru-RU" sz="4000" dirty="0">
              <a:latin typeface="Times New Roman" pitchFamily="18" charset="0"/>
              <a:cs typeface="Times New Roman" pitchFamily="18" charset="0"/>
            </a:endParaRPr>
          </a:p>
        </p:txBody>
      </p:sp>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20072" y="606865"/>
            <a:ext cx="3782549" cy="56037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3843809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8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Объект 2"/>
          <p:cNvSpPr>
            <a:spLocks noGrp="1"/>
          </p:cNvSpPr>
          <p:nvPr>
            <p:ph idx="1"/>
          </p:nvPr>
        </p:nvSpPr>
        <p:spPr>
          <a:xfrm>
            <a:off x="472480" y="2276872"/>
            <a:ext cx="8229600" cy="2952328"/>
          </a:xfrm>
        </p:spPr>
        <p:txBody>
          <a:bodyPr>
            <a:normAutofit/>
          </a:bodyPr>
          <a:lstStyle/>
          <a:p>
            <a:pPr marL="0" indent="0">
              <a:buNone/>
            </a:pPr>
            <a:r>
              <a:rPr lang="en-US" sz="5400" dirty="0" smtClean="0">
                <a:latin typeface="Times New Roman" pitchFamily="18" charset="0"/>
                <a:cs typeface="Times New Roman" pitchFamily="18" charset="0"/>
              </a:rPr>
              <a:t>Thank you for your attention!</a:t>
            </a:r>
            <a:endParaRPr lang="ru-RU" sz="5400" dirty="0">
              <a:latin typeface="Times New Roman" pitchFamily="18" charset="0"/>
              <a:cs typeface="Times New Roman" pitchFamily="18" charset="0"/>
            </a:endParaRPr>
          </a:p>
        </p:txBody>
      </p:sp>
    </p:spTree>
    <p:extLst>
      <p:ext uri="{BB962C8B-B14F-4D97-AF65-F5344CB8AC3E}">
        <p14:creationId xmlns:p14="http://schemas.microsoft.com/office/powerpoint/2010/main" val="2955508808"/>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269</TotalTime>
  <Words>144</Words>
  <Application>Microsoft Office PowerPoint</Application>
  <PresentationFormat>Экран (4:3)</PresentationFormat>
  <Paragraphs>7</Paragraphs>
  <Slides>6</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6</vt:i4>
      </vt:variant>
    </vt:vector>
  </HeadingPairs>
  <TitlesOfParts>
    <vt:vector size="7" baseType="lpstr">
      <vt:lpstr>Тема Office</vt:lpstr>
      <vt:lpstr>Louisa May Alcott</vt:lpstr>
      <vt:lpstr>Презентация PowerPoint</vt:lpstr>
      <vt:lpstr>Презентация PowerPoint</vt:lpstr>
      <vt:lpstr>Презентация PowerPoint</vt:lpstr>
      <vt:lpstr>Презентация PowerPoint</vt:lpstr>
      <vt:lpstr>Презентация PowerPoint</vt:lpstr>
    </vt:vector>
  </TitlesOfParts>
  <Company>Hewlett-Packard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Louisa May Alcott</dc:title>
  <dc:creator>АННА КАНЮКОВА</dc:creator>
  <cp:lastModifiedBy>АННА КАНЮКОВА</cp:lastModifiedBy>
  <cp:revision>7</cp:revision>
  <dcterms:created xsi:type="dcterms:W3CDTF">2021-09-07T13:03:28Z</dcterms:created>
  <dcterms:modified xsi:type="dcterms:W3CDTF">2021-09-07T17:32:41Z</dcterms:modified>
</cp:coreProperties>
</file>