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0" r:id="rId6"/>
    <p:sldId id="268" r:id="rId7"/>
    <p:sldId id="261" r:id="rId8"/>
    <p:sldId id="262" r:id="rId9"/>
    <p:sldId id="271" r:id="rId10"/>
    <p:sldId id="263" r:id="rId11"/>
    <p:sldId id="269" r:id="rId12"/>
    <p:sldId id="270" r:id="rId13"/>
    <p:sldId id="272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86;&#1076;&#1085;&#1082;&#1085;&#1088;%2011%20&#1091;&#1088;&#1086;&#1082;.ppt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Семья – хранитель духовных ценностей.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СЕМЕЙНЫЕ ЦЕННОСТИ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071546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обычаи и традиции, которые передаются из поколения в поколение. Это – чувства, благодаря которым она становится крепкой. Это – всё то, что люди переживают вместе внутри дома – радость и горе, благополучие или проблемы и трудности.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usolet.ru/upload/iblock/faa/faab4c8eb1ceb7ff5b5be1ede348f9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322377"/>
            <a:ext cx="5000660" cy="3535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Притча «О детях и их родителях»  (стр. 82) </a:t>
            </a:r>
            <a:endParaRPr lang="ru-RU" dirty="0"/>
          </a:p>
          <a:p>
            <a:r>
              <a:rPr lang="ru-RU" dirty="0"/>
              <a:t>Один человек пришел к старцу и сказал:</a:t>
            </a:r>
          </a:p>
          <a:p>
            <a:r>
              <a:rPr lang="ru-RU" dirty="0"/>
              <a:t>- Отче, родители мои все плачутся да бормочут, жить спокойно не дают. Видно, от старости у них ум за разум зашел. Не могу я больше этого выносить! Не отправить ли их в богоугодное заведение?</a:t>
            </a:r>
          </a:p>
          <a:p>
            <a:r>
              <a:rPr lang="ru-RU" dirty="0"/>
              <a:t>- Понимаю, трудно тебе, - покачал головой старец, — но подумай, когда ты был в люльке, ведь тоже, небось, день и ночь хныкал, да и большим умом не отличался. А отец с матерью брали тебя на руки и ласкали нежно, с любовью. Они скорее с жизнью бы расстались, нежели с тобой. И чем же ты теперь хочешь им отплатить?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759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kern="1800" dirty="0">
                <a:latin typeface="Times New Roman"/>
                <a:ea typeface="Times New Roman"/>
                <a:cs typeface="Times New Roman"/>
              </a:rPr>
              <a:t>4.Правила составления </a:t>
            </a:r>
            <a:r>
              <a:rPr lang="ru-RU" b="1" kern="1800" dirty="0" err="1">
                <a:latin typeface="Times New Roman"/>
                <a:ea typeface="Times New Roman"/>
                <a:cs typeface="Times New Roman"/>
              </a:rPr>
              <a:t>синквейна</a:t>
            </a:r>
            <a:r>
              <a:rPr lang="ru-RU" b="1" kern="18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kern="1800" dirty="0">
                <a:latin typeface="Times New Roman"/>
                <a:ea typeface="Times New Roman"/>
                <a:cs typeface="Times New Roman"/>
              </a:rPr>
              <a:t> Слово «</a:t>
            </a:r>
            <a:r>
              <a:rPr lang="ru-RU" kern="1800" dirty="0" err="1">
                <a:latin typeface="Times New Roman"/>
                <a:ea typeface="Times New Roman"/>
                <a:cs typeface="Times New Roman"/>
              </a:rPr>
              <a:t>синквейн</a:t>
            </a:r>
            <a:r>
              <a:rPr lang="ru-RU" kern="1800" dirty="0">
                <a:latin typeface="Times New Roman"/>
                <a:ea typeface="Times New Roman"/>
                <a:cs typeface="Times New Roman"/>
              </a:rPr>
              <a:t>» пришло к нам из французского языка и переводится как «пять». Следовательно, </a:t>
            </a:r>
            <a:r>
              <a:rPr lang="ru-RU" kern="1800" dirty="0" err="1">
                <a:latin typeface="Times New Roman"/>
                <a:ea typeface="Times New Roman"/>
                <a:cs typeface="Times New Roman"/>
              </a:rPr>
              <a:t>синквейн</a:t>
            </a:r>
            <a:r>
              <a:rPr lang="ru-RU" kern="1800" dirty="0">
                <a:latin typeface="Times New Roman"/>
                <a:ea typeface="Times New Roman"/>
                <a:cs typeface="Times New Roman"/>
              </a:rPr>
              <a:t> – это стихотворение, состоящее из пяти строк.</a:t>
            </a:r>
            <a:endParaRPr lang="ru-RU" sz="28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kern="1800" dirty="0">
                <a:latin typeface="Times New Roman"/>
                <a:ea typeface="Times New Roman"/>
                <a:cs typeface="Times New Roman"/>
              </a:rPr>
              <a:t>1 строка – одно слово, обычно существительное, отражающее  главную идею;</a:t>
            </a:r>
            <a:endParaRPr lang="ru-RU" sz="28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kern="1800" dirty="0">
                <a:latin typeface="Times New Roman"/>
                <a:ea typeface="Times New Roman"/>
                <a:cs typeface="Times New Roman"/>
              </a:rPr>
              <a:t>2 строка – два слова, прилагательные, описывающие основную мысль;</a:t>
            </a:r>
            <a:endParaRPr lang="ru-RU" sz="28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kern="1800" dirty="0">
                <a:latin typeface="Times New Roman"/>
                <a:ea typeface="Times New Roman"/>
                <a:cs typeface="Times New Roman"/>
              </a:rPr>
              <a:t>3 строка – три слова, глаголы, описывающие действия в  рамках темы;</a:t>
            </a:r>
            <a:endParaRPr lang="ru-RU" sz="28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kern="1800" dirty="0">
                <a:latin typeface="Times New Roman"/>
                <a:ea typeface="Times New Roman"/>
                <a:cs typeface="Times New Roman"/>
              </a:rPr>
              <a:t>4 строка - фраза из нескольких слов, выражающая отношение к теме;</a:t>
            </a:r>
            <a:endParaRPr lang="ru-RU" sz="28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kern="1800" dirty="0">
                <a:latin typeface="Times New Roman"/>
                <a:ea typeface="Times New Roman"/>
                <a:cs typeface="Times New Roman"/>
              </a:rPr>
              <a:t>5 строка – одно слово (ассоциация, синоним к теме, обычно существительное, допускается описательный оборот, эмоциональное отношение к теме).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673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R="368935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рефлексия :</a:t>
            </a:r>
            <a:endParaRPr lang="ru-RU" sz="2800" dirty="0">
              <a:ea typeface="Calibri"/>
              <a:cs typeface="Times New Roman"/>
            </a:endParaRPr>
          </a:p>
          <a:p>
            <a:pPr marR="368935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Над чем заставил вас задуматься наш урок?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021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 ПРОЕКТ «МОЯ СЕМЬЯ</a:t>
            </a:r>
            <a:r>
              <a:rPr lang="ru-RU" dirty="0" smtClean="0"/>
              <a:t>»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По выбору (исходя из индивидуальных возможностей каждого):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1. Поговорить с родителями о ценностях и традициях своей семьи.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2. Подобрать пословицы о семье, можно разных народов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357694"/>
            <a:ext cx="8786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2144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Иван Глазунов.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Семья художника.</a:t>
            </a:r>
            <a:endParaRPr lang="ru-RU" dirty="0"/>
          </a:p>
        </p:txBody>
      </p:sp>
      <p:pic>
        <p:nvPicPr>
          <p:cNvPr id="1026" name="Picture 2" descr="Иван Глазунов. Семья художни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3786214" cy="379332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4007616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Слово </a:t>
            </a:r>
            <a:r>
              <a:rPr lang="ru-RU" sz="3600" b="1" dirty="0"/>
              <a:t>СЕМЬЯ</a:t>
            </a:r>
            <a:r>
              <a:rPr lang="ru-RU" sz="3600" dirty="0"/>
              <a:t> - в словаре: «Группа людей, состоящая из родителей, детей, внуков и ближних родственников, живущих вместе».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"Семья - печка: как холодно, все к ней собираются".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086" y="1600200"/>
            <a:ext cx="662982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040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/>
              <a:t>Для этого вам понадобится РОМАШКА.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У вас есть лепестки для создания ромашки. НО не все они подходят. Необходимо найти нужные и создать свой цветок.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>
                <a:solidFill>
                  <a:srgbClr val="FF0000"/>
                </a:solidFill>
              </a:rPr>
              <a:t>ЛЮБОВЬ. ДОБРОТА. ВЗАИМОПОНИМАНИЕ. ТЕРПЕНИЕ. УВАЖЕНИЕ. СОГЛАСИЕ. ОТВЕТСТВЕННОСТЬ ЗАБОТА. МИР. УЮТ. ВЗАИМОВЫРУЧКА</a:t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chemeClr val="accent2"/>
                </a:solidFill>
              </a:rPr>
              <a:t>НЕПОНИМАНИЕ. ЗЛОСТЬ. ОБИДА. НЕУВАЖЕНИЕ. НЕТЕРПЕНИЕ. РАЗДРАЖЕНИЕ. НЕНАВИСТЬ. СЕРДИТОСТЬ</a:t>
            </a:r>
            <a:r>
              <a:rPr lang="ru-RU" dirty="0">
                <a:solidFill>
                  <a:schemeClr val="accent2"/>
                </a:solidFill>
              </a:rPr>
              <a:t/>
            </a:r>
            <a:br>
              <a:rPr lang="ru-RU" dirty="0">
                <a:solidFill>
                  <a:schemeClr val="accent2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600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 В НАРОДНОЙ МУДРОСТИ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143116"/>
            <a:ext cx="88583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семье, где нет согласия, добра не бывает.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семью, где лад, счастье дорогу не забывает.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хорошей семье хорошие дети растут.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Везде хорошо, но дома лучше.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Вся семья вместе, так и душа на месте.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Helvetica Neue"/>
              </a:rPr>
              <a:t>По соседству жили 2 семьи. В одной из них супруги постоянно ссорились и выясняли отношения, а в другой всегда царили любовь, взаимопонимание и тишина.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Строптивая хозяйка никак не могла понять, как соседи умудряются жить без скандалов. В душе она завидовала им. Однажды женщина попросила мужа сходить к соседям и выяснить, почему в их жизни все гладко.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Мужчина отправился к соседнему окну и аккуратно заглянул в дом. В комнате он увидел хозяйку. Она вытирала пыль. В этот момент зазвонил телефон, и женщина второпях поставила дорогую вазу на край стола. Через несколько минут в комнату вошел ее муж. Он не заметил вазы и зацепил ее. Дорогая вещь упала на пол и рассыпалась на осколки.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И тут сосед подумал: «Ну вот, сейчас начнется скандал!»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Но к его удивлению женщина подошла к супругу и спокойно сказала: «Извини, милый! Я виновата: я неаккуратно поставила вазу!» На что супруг ответил: «Это ты меня извини, дорогая! Я виноват, что не заметил ее!»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Helvetica Neue"/>
              </a:rPr>
              <a:t>Вернулся сосед домой расстроенный. Жена у него допытывается про секрет семейного благополучия. А муж ей отвечает: «Понимаешь, все дело в том, что у них в семье все виноваты, а у нас – правы…»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821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ПРОСМОТР МУЛЬТФИЛЬМА И ОБСУЖДЕНИЕ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hlinkClick r:id="rId2" action="ppaction://hlinkpres?slideindex=1&amp;slidetitle="/>
              </a:rPr>
              <a:t>Мультфильм «Северная сказка» - режиссер Р. </a:t>
            </a:r>
            <a:r>
              <a:rPr lang="ru-RU" dirty="0" err="1" smtClean="0">
                <a:hlinkClick r:id="rId2" action="ppaction://hlinkpres?slideindex=1&amp;slidetitle="/>
              </a:rPr>
              <a:t>Страутмане</a:t>
            </a:r>
            <a:r>
              <a:rPr lang="ru-RU" dirty="0" smtClean="0">
                <a:hlinkClick r:id="rId2" action="ppaction://hlinkpres?slideindex=1&amp;slidetitle="/>
              </a:rPr>
              <a:t>, сценарий А. </a:t>
            </a:r>
            <a:r>
              <a:rPr lang="ru-RU" dirty="0" err="1" smtClean="0">
                <a:hlinkClick r:id="rId2" action="ppaction://hlinkpres?slideindex=1&amp;slidetitle="/>
              </a:rPr>
              <a:t>Тимофеевского</a:t>
            </a:r>
            <a:r>
              <a:rPr lang="ru-RU" dirty="0" smtClean="0">
                <a:hlinkClick r:id="rId2" action="ppaction://hlinkpres?slideindex=1&amp;slidetitle="/>
              </a:rPr>
              <a:t> (производство ТО «Экран», 1979)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ЧЕМУ НАС УЧИТ СЕМЬЯ?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71546"/>
            <a:ext cx="4439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А.Харламов «Причесывание(Две сестры)»</a:t>
            </a:r>
            <a:endParaRPr lang="ru-RU" dirty="0"/>
          </a:p>
        </p:txBody>
      </p:sp>
      <p:pic>
        <p:nvPicPr>
          <p:cNvPr id="17410" name="Picture 2" descr="https://s1.babiki.ru/uploads/images/01/71/50/2014/05/31/11e1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4429156" cy="57596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9124" y="1071546"/>
            <a:ext cx="4495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А.Венецианов «Крестьянские дети в поле»</a:t>
            </a:r>
            <a:endParaRPr lang="ru-RU" dirty="0"/>
          </a:p>
        </p:txBody>
      </p:sp>
      <p:pic>
        <p:nvPicPr>
          <p:cNvPr id="17412" name="Picture 4" descr="https://s1.babiki.ru/uploads/images/01/71/50/2014/05/31/7453b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428736"/>
            <a:ext cx="5337632" cy="6858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«Ценности – то, что человек ценит в жизни, чему он придаёт особый положительный жизненный смысл, т.е. значимость, польза, полезность» 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Это что-то важное, дорогое, что объединяет семью, не даёт ей распасться.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3285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447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Семья – хранитель духовных ценностей.  </vt:lpstr>
      <vt:lpstr>Презентация PowerPoint</vt:lpstr>
      <vt:lpstr>"Семья - печка: как холодно, все к ней собираются".</vt:lpstr>
      <vt:lpstr>Презентация PowerPoint</vt:lpstr>
      <vt:lpstr>СЕМЬЯ В НАРОДНОЙ МУДРОСТИ</vt:lpstr>
      <vt:lpstr>Презентация PowerPoint</vt:lpstr>
      <vt:lpstr>ПРОСМОТР МУЛЬТФИЛЬМА И ОБСУЖДЕНИЕ</vt:lpstr>
      <vt:lpstr>ЧЕМУ НАС УЧИТ СЕМЬЯ?</vt:lpstr>
      <vt:lpstr>Презентация PowerPoint</vt:lpstr>
      <vt:lpstr>СЕМЕЙНЫЕ ЦЕННОСТИ</vt:lpstr>
      <vt:lpstr>Презентация PowerPoint</vt:lpstr>
      <vt:lpstr>Презентация PowerPoint</vt:lpstr>
      <vt:lpstr>Презентация PowerPoint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– хранитель духовных ценностей.  </dc:title>
  <dc:creator>пк</dc:creator>
  <cp:lastModifiedBy>PB-</cp:lastModifiedBy>
  <cp:revision>5</cp:revision>
  <dcterms:created xsi:type="dcterms:W3CDTF">2020-12-18T16:02:34Z</dcterms:created>
  <dcterms:modified xsi:type="dcterms:W3CDTF">2022-11-21T20:22:28Z</dcterms:modified>
</cp:coreProperties>
</file>