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0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55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604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6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99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8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1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2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37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7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6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EA51C-D335-49AF-97D4-537E560609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F145F-ED01-4D29-A110-4D8870E89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8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c78/0015078f-74e3f95c/img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14" y="261257"/>
            <a:ext cx="10755086" cy="6429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3725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189131.selcdn.ru/leonardo/uploadsForSiteId/84652/content/fdb9ec54-547e-46c1-b607-2f412fc35bda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10798629" cy="6676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4692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GDZFWaqXds8/maxres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6" y="0"/>
            <a:ext cx="107695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947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presentation.ru/documents_6/cb44faa9e048d23cc522c5ae56358ca4/img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6" y="333829"/>
            <a:ext cx="10784114" cy="6313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3502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bs.twimg.com/media/Eywq4KBXMAQDUl-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14" y="130630"/>
            <a:ext cx="10784115" cy="6574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117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1114/00041c3b-3c774014/img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44" y="0"/>
            <a:ext cx="11132456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621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00.yaplakal.com/pics/pics_original/5/5/0/104660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6" y="0"/>
            <a:ext cx="10827657" cy="701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97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3c8/0019e0df-69c72699/img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7" y="0"/>
            <a:ext cx="10813142" cy="701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7680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1325/0004455c-3c3496ac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57" y="0"/>
            <a:ext cx="10842172" cy="6966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7017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rezentacii.info/wp-content/uploads/2015/11/XIRHQ8vVALqU4VaM/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7" y="-333829"/>
            <a:ext cx="11567886" cy="7605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876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edia-cdn.ykt2.ru/upload/photo/2021/04/08/normal/a2186cdb-f0ed-4579-a406-00d8d419b0f9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86" y="0"/>
            <a:ext cx="11176000" cy="66620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9939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Зубарев</dc:creator>
  <cp:lastModifiedBy>Дмитрий Зубарев</cp:lastModifiedBy>
  <cp:revision>2</cp:revision>
  <dcterms:created xsi:type="dcterms:W3CDTF">2022-04-11T15:51:03Z</dcterms:created>
  <dcterms:modified xsi:type="dcterms:W3CDTF">2022-04-11T16:01:54Z</dcterms:modified>
</cp:coreProperties>
</file>